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6"/>
  </p:notesMasterIdLst>
  <p:sldIdLst>
    <p:sldId id="256" r:id="rId2"/>
    <p:sldId id="257" r:id="rId3"/>
    <p:sldId id="258" r:id="rId4"/>
    <p:sldId id="259" r:id="rId5"/>
    <p:sldId id="260" r:id="rId6"/>
    <p:sldId id="261" r:id="rId7"/>
    <p:sldId id="270" r:id="rId8"/>
    <p:sldId id="271" r:id="rId9"/>
    <p:sldId id="275" r:id="rId10"/>
    <p:sldId id="276" r:id="rId11"/>
    <p:sldId id="277" r:id="rId12"/>
    <p:sldId id="278" r:id="rId13"/>
    <p:sldId id="279" r:id="rId14"/>
    <p:sldId id="280" r:id="rId15"/>
    <p:sldId id="282" r:id="rId16"/>
    <p:sldId id="283" r:id="rId17"/>
    <p:sldId id="284" r:id="rId18"/>
    <p:sldId id="303" r:id="rId19"/>
    <p:sldId id="304" r:id="rId20"/>
    <p:sldId id="306" r:id="rId21"/>
    <p:sldId id="305" r:id="rId22"/>
    <p:sldId id="262" r:id="rId23"/>
    <p:sldId id="263" r:id="rId24"/>
    <p:sldId id="264" r:id="rId25"/>
    <p:sldId id="265" r:id="rId26"/>
    <p:sldId id="266" r:id="rId27"/>
    <p:sldId id="267" r:id="rId28"/>
    <p:sldId id="268" r:id="rId29"/>
    <p:sldId id="269" r:id="rId30"/>
    <p:sldId id="272" r:id="rId31"/>
    <p:sldId id="273" r:id="rId32"/>
    <p:sldId id="274" r:id="rId33"/>
    <p:sldId id="289" r:id="rId34"/>
    <p:sldId id="286" r:id="rId35"/>
  </p:sldIdLst>
  <p:sldSz cx="9144000" cy="5143500" type="screen16x9"/>
  <p:notesSz cx="6858000" cy="9144000"/>
  <p:embeddedFontLst>
    <p:embeddedFont>
      <p:font typeface="Abel" panose="020B0604020202020204" charset="0"/>
      <p:regular r:id="rId37"/>
    </p:embeddedFont>
    <p:embeddedFont>
      <p:font typeface="Bahiana" panose="020B0604020202020204" charset="0"/>
      <p:regular r:id="rId38"/>
    </p:embeddedFont>
    <p:embeddedFont>
      <p:font typeface="Cambria Math" panose="02040503050406030204" pitchFamily="18" charset="0"/>
      <p:regular r:id="rId39"/>
    </p:embeddedFont>
    <p:embeddedFont>
      <p:font typeface="Fira Sans Extra Condensed Medium" panose="020B0604020202020204" charset="0"/>
      <p:regular r:id="rId40"/>
      <p:bold r:id="rId41"/>
      <p:italic r:id="rId42"/>
      <p:boldItalic r:id="rId43"/>
    </p:embeddedFont>
    <p:embeddedFont>
      <p:font typeface="Sansita" panose="020B0604020202020204" charset="0"/>
      <p:regular r:id="rId44"/>
      <p:bold r:id="rId45"/>
      <p:italic r:id="rId46"/>
      <p:boldItalic r:id="rId47"/>
    </p:embeddedFont>
    <p:embeddedFont>
      <p:font typeface="Staatliches"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9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8C3255-5EC2-4BEA-99F8-8EAC62CE1723}">
  <a:tblStyle styleId="{FD8C3255-5EC2-4BEA-99F8-8EAC62CE17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6" autoAdjust="0"/>
    <p:restoredTop sz="94660"/>
  </p:normalViewPr>
  <p:slideViewPr>
    <p:cSldViewPr snapToGrid="0">
      <p:cViewPr varScale="1">
        <p:scale>
          <a:sx n="92" d="100"/>
          <a:sy n="92" d="100"/>
        </p:scale>
        <p:origin x="8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2416fa8cc_1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2416fa8cc_1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6bad27d065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6bad27d065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7ef192be33_3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7ef192be33_3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72416fa8cc_16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72416fa8cc_1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82ad50bcc1_0_36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82ad50bcc1_0_36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6b20e2230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6b20e223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6bd56c9061_0_2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6bd56c9061_0_2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82ad50bcc1_0_36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82ad50bcc1_0_36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72416fa8cc_1_2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72416fa8cc_1_2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72416fa8cc_1_2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72416fa8cc_1_2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997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72416fa8cc_1_2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72416fa8cc_1_2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9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be81bf08b_0_11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be81bf08b_0_11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60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6bd56c9061_0_2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6bd56c9061_0_2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437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be81bf08b_0_11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be81bf08b_0_11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18fe27209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18fe27209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72416fa8cc_1_1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72416fa8cc_1_1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82ad50bcc1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82ad50bcc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72eb612d78_3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72eb612d78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82ad50bcc1_0_36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82ad50bcc1_0_36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bad27d065_0_2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6bad27d065_0_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82ad50bcc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82ad50bcc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82ad50bcc1_0_36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82ad50bcc1_0_36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72eb612d7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72eb612d7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6b20e2230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6b20e2230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6b20e223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6b20e223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258fe2df3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258fe2df3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81019570e5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81019570e5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8258fe2df3_0_3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8258fe2df3_0_3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8258fe2df3_0_3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8258fe2df3_0_3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84DEC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13400" y="733893"/>
            <a:ext cx="3858600" cy="361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7000">
                <a:solidFill>
                  <a:schemeClr val="dk1"/>
                </a:solidFill>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0" name="Google Shape;10;p2"/>
          <p:cNvSpPr txBox="1">
            <a:spLocks noGrp="1"/>
          </p:cNvSpPr>
          <p:nvPr>
            <p:ph type="subTitle" idx="1"/>
          </p:nvPr>
        </p:nvSpPr>
        <p:spPr>
          <a:xfrm flipH="1">
            <a:off x="713222" y="4289471"/>
            <a:ext cx="3858600" cy="41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dk1"/>
                </a:solidFill>
              </a:defRPr>
            </a:lvl1pPr>
            <a:lvl2pPr lvl="1" rtl="0">
              <a:lnSpc>
                <a:spcPct val="100000"/>
              </a:lnSpc>
              <a:spcBef>
                <a:spcPts val="1600"/>
              </a:spcBef>
              <a:spcAft>
                <a:spcPts val="0"/>
              </a:spcAft>
              <a:buNone/>
              <a:defRPr sz="1800">
                <a:solidFill>
                  <a:schemeClr val="dk1"/>
                </a:solidFill>
              </a:defRPr>
            </a:lvl2pPr>
            <a:lvl3pPr lvl="2" rtl="0">
              <a:lnSpc>
                <a:spcPct val="100000"/>
              </a:lnSpc>
              <a:spcBef>
                <a:spcPts val="1600"/>
              </a:spcBef>
              <a:spcAft>
                <a:spcPts val="0"/>
              </a:spcAft>
              <a:buNone/>
              <a:defRPr sz="1800">
                <a:solidFill>
                  <a:schemeClr val="dk1"/>
                </a:solidFill>
              </a:defRPr>
            </a:lvl3pPr>
            <a:lvl4pPr lvl="3" rtl="0">
              <a:lnSpc>
                <a:spcPct val="100000"/>
              </a:lnSpc>
              <a:spcBef>
                <a:spcPts val="1600"/>
              </a:spcBef>
              <a:spcAft>
                <a:spcPts val="0"/>
              </a:spcAft>
              <a:buNone/>
              <a:defRPr sz="1800">
                <a:solidFill>
                  <a:schemeClr val="dk1"/>
                </a:solidFill>
              </a:defRPr>
            </a:lvl4pPr>
            <a:lvl5pPr lvl="4" rtl="0">
              <a:lnSpc>
                <a:spcPct val="100000"/>
              </a:lnSpc>
              <a:spcBef>
                <a:spcPts val="1600"/>
              </a:spcBef>
              <a:spcAft>
                <a:spcPts val="0"/>
              </a:spcAft>
              <a:buNone/>
              <a:defRPr sz="1800">
                <a:solidFill>
                  <a:schemeClr val="dk1"/>
                </a:solidFill>
              </a:defRPr>
            </a:lvl5pPr>
            <a:lvl6pPr lvl="5" rtl="0">
              <a:lnSpc>
                <a:spcPct val="100000"/>
              </a:lnSpc>
              <a:spcBef>
                <a:spcPts val="1600"/>
              </a:spcBef>
              <a:spcAft>
                <a:spcPts val="0"/>
              </a:spcAft>
              <a:buNone/>
              <a:defRPr sz="1800">
                <a:solidFill>
                  <a:schemeClr val="dk1"/>
                </a:solidFill>
              </a:defRPr>
            </a:lvl6pPr>
            <a:lvl7pPr lvl="6" rtl="0">
              <a:lnSpc>
                <a:spcPct val="100000"/>
              </a:lnSpc>
              <a:spcBef>
                <a:spcPts val="1600"/>
              </a:spcBef>
              <a:spcAft>
                <a:spcPts val="0"/>
              </a:spcAft>
              <a:buNone/>
              <a:defRPr sz="1800">
                <a:solidFill>
                  <a:schemeClr val="dk1"/>
                </a:solidFill>
              </a:defRPr>
            </a:lvl7pPr>
            <a:lvl8pPr lvl="7" rtl="0">
              <a:lnSpc>
                <a:spcPct val="100000"/>
              </a:lnSpc>
              <a:spcBef>
                <a:spcPts val="1600"/>
              </a:spcBef>
              <a:spcAft>
                <a:spcPts val="0"/>
              </a:spcAft>
              <a:buNone/>
              <a:defRPr sz="1800">
                <a:solidFill>
                  <a:schemeClr val="dk1"/>
                </a:solidFill>
              </a:defRPr>
            </a:lvl8pPr>
            <a:lvl9pPr lvl="8" rtl="0">
              <a:lnSpc>
                <a:spcPct val="100000"/>
              </a:lnSpc>
              <a:spcBef>
                <a:spcPts val="1600"/>
              </a:spcBef>
              <a:spcAft>
                <a:spcPts val="1600"/>
              </a:spcAft>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accent1"/>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subTitle" idx="1"/>
          </p:nvPr>
        </p:nvSpPr>
        <p:spPr>
          <a:xfrm flipH="1">
            <a:off x="1317277" y="1656521"/>
            <a:ext cx="25113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2"/>
          <p:cNvSpPr txBox="1">
            <a:spLocks noGrp="1"/>
          </p:cNvSpPr>
          <p:nvPr>
            <p:ph type="subTitle" idx="2"/>
          </p:nvPr>
        </p:nvSpPr>
        <p:spPr>
          <a:xfrm flipH="1">
            <a:off x="1317343" y="3745149"/>
            <a:ext cx="25113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2"/>
          <p:cNvSpPr txBox="1">
            <a:spLocks noGrp="1"/>
          </p:cNvSpPr>
          <p:nvPr>
            <p:ph type="subTitle" idx="3"/>
          </p:nvPr>
        </p:nvSpPr>
        <p:spPr>
          <a:xfrm flipH="1">
            <a:off x="5315430" y="1656521"/>
            <a:ext cx="25113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2"/>
          <p:cNvSpPr txBox="1">
            <a:spLocks noGrp="1"/>
          </p:cNvSpPr>
          <p:nvPr>
            <p:ph type="subTitle" idx="4"/>
          </p:nvPr>
        </p:nvSpPr>
        <p:spPr>
          <a:xfrm flipH="1">
            <a:off x="5315430" y="3745149"/>
            <a:ext cx="25113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2"/>
          <p:cNvSpPr txBox="1">
            <a:spLocks noGrp="1"/>
          </p:cNvSpPr>
          <p:nvPr>
            <p:ph type="subTitle" idx="5"/>
          </p:nvPr>
        </p:nvSpPr>
        <p:spPr>
          <a:xfrm flipH="1">
            <a:off x="1240663" y="1087475"/>
            <a:ext cx="2664600" cy="4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Sansita"/>
              <a:buNone/>
              <a:defRPr sz="2400">
                <a:solidFill>
                  <a:schemeClr val="dk1"/>
                </a:solidFill>
                <a:latin typeface="Staatliches"/>
                <a:ea typeface="Staatliches"/>
                <a:cs typeface="Staatliches"/>
                <a:sym typeface="Staatliches"/>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56" name="Google Shape;56;p12"/>
          <p:cNvSpPr txBox="1">
            <a:spLocks noGrp="1"/>
          </p:cNvSpPr>
          <p:nvPr>
            <p:ph type="subTitle" idx="6"/>
          </p:nvPr>
        </p:nvSpPr>
        <p:spPr>
          <a:xfrm flipH="1">
            <a:off x="1240649" y="3176100"/>
            <a:ext cx="2664600" cy="4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Sansita"/>
              <a:buNone/>
              <a:defRPr sz="2400">
                <a:solidFill>
                  <a:schemeClr val="dk1"/>
                </a:solidFill>
                <a:latin typeface="Staatliches"/>
                <a:ea typeface="Staatliches"/>
                <a:cs typeface="Staatliches"/>
                <a:sym typeface="Staatliches"/>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57" name="Google Shape;57;p12"/>
          <p:cNvSpPr txBox="1">
            <a:spLocks noGrp="1"/>
          </p:cNvSpPr>
          <p:nvPr>
            <p:ph type="subTitle" idx="7"/>
          </p:nvPr>
        </p:nvSpPr>
        <p:spPr>
          <a:xfrm flipH="1">
            <a:off x="5238737" y="1087475"/>
            <a:ext cx="2664600" cy="4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Sansita"/>
              <a:buNone/>
              <a:defRPr sz="2400">
                <a:solidFill>
                  <a:schemeClr val="dk1"/>
                </a:solidFill>
                <a:latin typeface="Staatliches"/>
                <a:ea typeface="Staatliches"/>
                <a:cs typeface="Staatliches"/>
                <a:sym typeface="Staatliches"/>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58" name="Google Shape;58;p12"/>
          <p:cNvSpPr txBox="1">
            <a:spLocks noGrp="1"/>
          </p:cNvSpPr>
          <p:nvPr>
            <p:ph type="subTitle" idx="8"/>
          </p:nvPr>
        </p:nvSpPr>
        <p:spPr>
          <a:xfrm flipH="1">
            <a:off x="5238737" y="3176101"/>
            <a:ext cx="2664600" cy="4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Sansita"/>
              <a:buNone/>
              <a:defRPr sz="2400">
                <a:solidFill>
                  <a:schemeClr val="dk1"/>
                </a:solidFill>
                <a:latin typeface="Staatliches"/>
                <a:ea typeface="Staatliches"/>
                <a:cs typeface="Staatliches"/>
                <a:sym typeface="Staatliches"/>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9">
    <p:bg>
      <p:bgPr>
        <a:solidFill>
          <a:schemeClr val="accent1"/>
        </a:solidFill>
        <a:effectLst/>
      </p:bgPr>
    </p:bg>
    <p:spTree>
      <p:nvGrpSpPr>
        <p:cNvPr id="1" name="Shape 59"/>
        <p:cNvGrpSpPr/>
        <p:nvPr/>
      </p:nvGrpSpPr>
      <p:grpSpPr>
        <a:xfrm>
          <a:off x="0" y="0"/>
          <a:ext cx="0" cy="0"/>
          <a:chOff x="0" y="0"/>
          <a:chExt cx="0" cy="0"/>
        </a:xfrm>
      </p:grpSpPr>
      <p:sp>
        <p:nvSpPr>
          <p:cNvPr id="60" name="Google Shape;60;p13"/>
          <p:cNvSpPr/>
          <p:nvPr/>
        </p:nvSpPr>
        <p:spPr>
          <a:xfrm>
            <a:off x="713175" y="40426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ctrTitle"/>
          </p:nvPr>
        </p:nvSpPr>
        <p:spPr>
          <a:xfrm>
            <a:off x="1638250" y="4042750"/>
            <a:ext cx="5867400" cy="561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sz="1800">
                <a:solidFill>
                  <a:schemeClr val="dk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62" name="Google Shape;62;p13"/>
          <p:cNvSpPr txBox="1">
            <a:spLocks noGrp="1"/>
          </p:cNvSpPr>
          <p:nvPr>
            <p:ph type="subTitle" idx="1"/>
          </p:nvPr>
        </p:nvSpPr>
        <p:spPr>
          <a:xfrm>
            <a:off x="1839300" y="1498150"/>
            <a:ext cx="5465100" cy="2147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ong list">
  <p:cSld name="CUSTOM_8">
    <p:bg>
      <p:bgPr>
        <a:solidFill>
          <a:schemeClr val="dk2"/>
        </a:solidFill>
        <a:effectLst/>
      </p:bgPr>
    </p:bg>
    <p:spTree>
      <p:nvGrpSpPr>
        <p:cNvPr id="1" name="Shape 63"/>
        <p:cNvGrpSpPr/>
        <p:nvPr/>
      </p:nvGrpSpPr>
      <p:grpSpPr>
        <a:xfrm>
          <a:off x="0" y="0"/>
          <a:ext cx="0" cy="0"/>
          <a:chOff x="0" y="0"/>
          <a:chExt cx="0" cy="0"/>
        </a:xfrm>
      </p:grpSpPr>
      <p:sp>
        <p:nvSpPr>
          <p:cNvPr id="64" name="Google Shape;64;p14"/>
          <p:cNvSpPr/>
          <p:nvPr/>
        </p:nvSpPr>
        <p:spPr>
          <a:xfrm>
            <a:off x="713175" y="5395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66" name="Google Shape;66;p14"/>
          <p:cNvSpPr txBox="1">
            <a:spLocks noGrp="1"/>
          </p:cNvSpPr>
          <p:nvPr>
            <p:ph type="body" idx="1"/>
          </p:nvPr>
        </p:nvSpPr>
        <p:spPr>
          <a:xfrm>
            <a:off x="732525" y="1298013"/>
            <a:ext cx="7674600" cy="3144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1"/>
              </a:buClr>
              <a:buSzPts val="1100"/>
              <a:buAutoNum type="arabicPeriod"/>
              <a:defRPr sz="1200">
                <a:solidFill>
                  <a:schemeClr val="dk1"/>
                </a:solidFill>
              </a:defRPr>
            </a:lvl1pPr>
            <a:lvl2pPr marL="914400" lvl="1" indent="-298450" rtl="0">
              <a:lnSpc>
                <a:spcPct val="100000"/>
              </a:lnSpc>
              <a:spcBef>
                <a:spcPts val="1600"/>
              </a:spcBef>
              <a:spcAft>
                <a:spcPts val="0"/>
              </a:spcAft>
              <a:buClr>
                <a:schemeClr val="dk1"/>
              </a:buClr>
              <a:buSzPts val="1100"/>
              <a:buAutoNum type="alphaLcPeriod"/>
              <a:defRPr>
                <a:solidFill>
                  <a:schemeClr val="dk1"/>
                </a:solidFill>
              </a:defRPr>
            </a:lvl2pPr>
            <a:lvl3pPr marL="1371600" lvl="2" indent="-298450" rtl="0">
              <a:lnSpc>
                <a:spcPct val="100000"/>
              </a:lnSpc>
              <a:spcBef>
                <a:spcPts val="1600"/>
              </a:spcBef>
              <a:spcAft>
                <a:spcPts val="0"/>
              </a:spcAft>
              <a:buClr>
                <a:schemeClr val="dk1"/>
              </a:buClr>
              <a:buSzPts val="1100"/>
              <a:buAutoNum type="romanLcPeriod"/>
              <a:defRPr>
                <a:solidFill>
                  <a:schemeClr val="dk1"/>
                </a:solidFill>
              </a:defRPr>
            </a:lvl3pPr>
            <a:lvl4pPr marL="1828800" lvl="3" indent="-298450" rtl="0">
              <a:lnSpc>
                <a:spcPct val="100000"/>
              </a:lnSpc>
              <a:spcBef>
                <a:spcPts val="1600"/>
              </a:spcBef>
              <a:spcAft>
                <a:spcPts val="0"/>
              </a:spcAft>
              <a:buClr>
                <a:schemeClr val="dk1"/>
              </a:buClr>
              <a:buSzPts val="1100"/>
              <a:buAutoNum type="arabicPeriod"/>
              <a:defRPr>
                <a:solidFill>
                  <a:schemeClr val="dk1"/>
                </a:solidFill>
              </a:defRPr>
            </a:lvl4pPr>
            <a:lvl5pPr marL="2286000" lvl="4" indent="-298450" rtl="0">
              <a:lnSpc>
                <a:spcPct val="100000"/>
              </a:lnSpc>
              <a:spcBef>
                <a:spcPts val="1600"/>
              </a:spcBef>
              <a:spcAft>
                <a:spcPts val="0"/>
              </a:spcAft>
              <a:buClr>
                <a:schemeClr val="dk1"/>
              </a:buClr>
              <a:buSzPts val="1100"/>
              <a:buAutoNum type="alphaLcPeriod"/>
              <a:defRPr>
                <a:solidFill>
                  <a:schemeClr val="dk1"/>
                </a:solidFill>
              </a:defRPr>
            </a:lvl5pPr>
            <a:lvl6pPr marL="2743200" lvl="5" indent="-298450" rtl="0">
              <a:lnSpc>
                <a:spcPct val="100000"/>
              </a:lnSpc>
              <a:spcBef>
                <a:spcPts val="1600"/>
              </a:spcBef>
              <a:spcAft>
                <a:spcPts val="0"/>
              </a:spcAft>
              <a:buClr>
                <a:schemeClr val="dk1"/>
              </a:buClr>
              <a:buSzPts val="1100"/>
              <a:buAutoNum type="romanLcPeriod"/>
              <a:defRPr>
                <a:solidFill>
                  <a:schemeClr val="dk1"/>
                </a:solidFill>
              </a:defRPr>
            </a:lvl6pPr>
            <a:lvl7pPr marL="3200400" lvl="6" indent="-298450" rtl="0">
              <a:lnSpc>
                <a:spcPct val="100000"/>
              </a:lnSpc>
              <a:spcBef>
                <a:spcPts val="1600"/>
              </a:spcBef>
              <a:spcAft>
                <a:spcPts val="0"/>
              </a:spcAft>
              <a:buClr>
                <a:schemeClr val="dk1"/>
              </a:buClr>
              <a:buSzPts val="1100"/>
              <a:buAutoNum type="arabicPeriod"/>
              <a:defRPr>
                <a:solidFill>
                  <a:schemeClr val="dk1"/>
                </a:solidFill>
              </a:defRPr>
            </a:lvl7pPr>
            <a:lvl8pPr marL="3657600" lvl="7" indent="-298450" rtl="0">
              <a:lnSpc>
                <a:spcPct val="100000"/>
              </a:lnSpc>
              <a:spcBef>
                <a:spcPts val="1600"/>
              </a:spcBef>
              <a:spcAft>
                <a:spcPts val="0"/>
              </a:spcAft>
              <a:buClr>
                <a:schemeClr val="dk1"/>
              </a:buClr>
              <a:buSzPts val="1100"/>
              <a:buAutoNum type="alphaLcPeriod"/>
              <a:defRPr>
                <a:solidFill>
                  <a:schemeClr val="dk1"/>
                </a:solidFill>
              </a:defRPr>
            </a:lvl8pPr>
            <a:lvl9pPr marL="4114800" lvl="8" indent="-298450" rtl="0">
              <a:lnSpc>
                <a:spcPct val="100000"/>
              </a:lnSpc>
              <a:spcBef>
                <a:spcPts val="1600"/>
              </a:spcBef>
              <a:spcAft>
                <a:spcPts val="1600"/>
              </a:spcAft>
              <a:buClr>
                <a:schemeClr val="dk1"/>
              </a:buClr>
              <a:buSzPts val="1100"/>
              <a:buAutoNum type="romanLcPeriod"/>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
  <p:cSld name="CUSTOM_2_2">
    <p:bg>
      <p:bgPr>
        <a:solidFill>
          <a:schemeClr val="dk2"/>
        </a:solidFill>
        <a:effectLst/>
      </p:bgPr>
    </p:bg>
    <p:spTree>
      <p:nvGrpSpPr>
        <p:cNvPr id="1" name="Shape 67"/>
        <p:cNvGrpSpPr/>
        <p:nvPr/>
      </p:nvGrpSpPr>
      <p:grpSpPr>
        <a:xfrm>
          <a:off x="0" y="0"/>
          <a:ext cx="0" cy="0"/>
          <a:chOff x="0" y="0"/>
          <a:chExt cx="0" cy="0"/>
        </a:xfrm>
      </p:grpSpPr>
      <p:sp>
        <p:nvSpPr>
          <p:cNvPr id="68" name="Google Shape;68;p15"/>
          <p:cNvSpPr/>
          <p:nvPr/>
        </p:nvSpPr>
        <p:spPr>
          <a:xfrm>
            <a:off x="713175" y="5395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 name="Google Shape;70;p15"/>
          <p:cNvSpPr txBox="1">
            <a:spLocks noGrp="1"/>
          </p:cNvSpPr>
          <p:nvPr>
            <p:ph type="subTitle" idx="1"/>
          </p:nvPr>
        </p:nvSpPr>
        <p:spPr>
          <a:xfrm>
            <a:off x="720200" y="3804853"/>
            <a:ext cx="21513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71" name="Google Shape;71;p15"/>
          <p:cNvSpPr txBox="1">
            <a:spLocks noGrp="1"/>
          </p:cNvSpPr>
          <p:nvPr>
            <p:ph type="subTitle" idx="2"/>
          </p:nvPr>
        </p:nvSpPr>
        <p:spPr>
          <a:xfrm>
            <a:off x="6272507" y="3804853"/>
            <a:ext cx="21513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72" name="Google Shape;72;p15"/>
          <p:cNvSpPr txBox="1">
            <a:spLocks noGrp="1"/>
          </p:cNvSpPr>
          <p:nvPr>
            <p:ph type="subTitle" idx="3"/>
          </p:nvPr>
        </p:nvSpPr>
        <p:spPr>
          <a:xfrm>
            <a:off x="3491522" y="3804849"/>
            <a:ext cx="21513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73" name="Google Shape;73;p15"/>
          <p:cNvSpPr txBox="1">
            <a:spLocks noGrp="1"/>
          </p:cNvSpPr>
          <p:nvPr>
            <p:ph type="subTitle" idx="4"/>
          </p:nvPr>
        </p:nvSpPr>
        <p:spPr>
          <a:xfrm>
            <a:off x="720225" y="3430900"/>
            <a:ext cx="2151300" cy="37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taatliches"/>
                <a:ea typeface="Staatliches"/>
                <a:cs typeface="Staatliches"/>
                <a:sym typeface="Staatliches"/>
              </a:defRPr>
            </a:lvl1pPr>
            <a:lvl2pPr lvl="1"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2pPr>
            <a:lvl3pPr lvl="2"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3pPr>
            <a:lvl4pPr lvl="3"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4pPr>
            <a:lvl5pPr lvl="4"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5pPr>
            <a:lvl6pPr lvl="5"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6pPr>
            <a:lvl7pPr lvl="6"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7pPr>
            <a:lvl8pPr lvl="7"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8pPr>
            <a:lvl9pPr lvl="8" algn="ctr" rtl="0">
              <a:lnSpc>
                <a:spcPct val="100000"/>
              </a:lnSpc>
              <a:spcBef>
                <a:spcPts val="1600"/>
              </a:spcBef>
              <a:spcAft>
                <a:spcPts val="1600"/>
              </a:spcAft>
              <a:buNone/>
              <a:defRPr sz="1800">
                <a:solidFill>
                  <a:schemeClr val="dk1"/>
                </a:solidFill>
                <a:latin typeface="Staatliches"/>
                <a:ea typeface="Staatliches"/>
                <a:cs typeface="Staatliches"/>
                <a:sym typeface="Staatliches"/>
              </a:defRPr>
            </a:lvl9pPr>
          </a:lstStyle>
          <a:p>
            <a:endParaRPr/>
          </a:p>
        </p:txBody>
      </p:sp>
      <p:sp>
        <p:nvSpPr>
          <p:cNvPr id="74" name="Google Shape;74;p15"/>
          <p:cNvSpPr txBox="1">
            <a:spLocks noGrp="1"/>
          </p:cNvSpPr>
          <p:nvPr>
            <p:ph type="subTitle" idx="5"/>
          </p:nvPr>
        </p:nvSpPr>
        <p:spPr>
          <a:xfrm>
            <a:off x="6272474" y="3430900"/>
            <a:ext cx="2151300" cy="37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taatliches"/>
                <a:ea typeface="Staatliches"/>
                <a:cs typeface="Staatliches"/>
                <a:sym typeface="Staatliches"/>
              </a:defRPr>
            </a:lvl1pPr>
            <a:lvl2pPr lvl="1"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2pPr>
            <a:lvl3pPr lvl="2"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3pPr>
            <a:lvl4pPr lvl="3"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4pPr>
            <a:lvl5pPr lvl="4"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5pPr>
            <a:lvl6pPr lvl="5"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6pPr>
            <a:lvl7pPr lvl="6"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7pPr>
            <a:lvl8pPr lvl="7"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8pPr>
            <a:lvl9pPr lvl="8" algn="ctr" rtl="0">
              <a:lnSpc>
                <a:spcPct val="100000"/>
              </a:lnSpc>
              <a:spcBef>
                <a:spcPts val="1600"/>
              </a:spcBef>
              <a:spcAft>
                <a:spcPts val="1600"/>
              </a:spcAft>
              <a:buNone/>
              <a:defRPr sz="1800">
                <a:solidFill>
                  <a:schemeClr val="dk1"/>
                </a:solidFill>
                <a:latin typeface="Staatliches"/>
                <a:ea typeface="Staatliches"/>
                <a:cs typeface="Staatliches"/>
                <a:sym typeface="Staatliches"/>
              </a:defRPr>
            </a:lvl9pPr>
          </a:lstStyle>
          <a:p>
            <a:endParaRPr/>
          </a:p>
        </p:txBody>
      </p:sp>
      <p:sp>
        <p:nvSpPr>
          <p:cNvPr id="75" name="Google Shape;75;p15"/>
          <p:cNvSpPr txBox="1">
            <a:spLocks noGrp="1"/>
          </p:cNvSpPr>
          <p:nvPr>
            <p:ph type="subTitle" idx="6"/>
          </p:nvPr>
        </p:nvSpPr>
        <p:spPr>
          <a:xfrm>
            <a:off x="3491484" y="3430900"/>
            <a:ext cx="2151300" cy="37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taatliches"/>
                <a:ea typeface="Staatliches"/>
                <a:cs typeface="Staatliches"/>
                <a:sym typeface="Staatliches"/>
              </a:defRPr>
            </a:lvl1pPr>
            <a:lvl2pPr lvl="1"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2pPr>
            <a:lvl3pPr lvl="2"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3pPr>
            <a:lvl4pPr lvl="3"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4pPr>
            <a:lvl5pPr lvl="4"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5pPr>
            <a:lvl6pPr lvl="5"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6pPr>
            <a:lvl7pPr lvl="6"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7pPr>
            <a:lvl8pPr lvl="7"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8pPr>
            <a:lvl9pPr lvl="8" algn="ctr" rtl="0">
              <a:lnSpc>
                <a:spcPct val="100000"/>
              </a:lnSpc>
              <a:spcBef>
                <a:spcPts val="1600"/>
              </a:spcBef>
              <a:spcAft>
                <a:spcPts val="1600"/>
              </a:spcAft>
              <a:buNone/>
              <a:defRPr sz="1800">
                <a:solidFill>
                  <a:schemeClr val="dk1"/>
                </a:solidFill>
                <a:latin typeface="Staatliches"/>
                <a:ea typeface="Staatliches"/>
                <a:cs typeface="Staatliches"/>
                <a:sym typeface="Staatliche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itle">
  <p:cSld name="MAIN_POINT_1">
    <p:bg>
      <p:bgPr>
        <a:solidFill>
          <a:schemeClr val="dk2"/>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5029696" y="3096080"/>
            <a:ext cx="3497400" cy="17472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2"/>
              </a:buClr>
              <a:buSzPts val="4800"/>
              <a:buNone/>
              <a:defRPr sz="48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
  <p:cSld name="CUSTOM_1_1">
    <p:bg>
      <p:bgPr>
        <a:solidFill>
          <a:schemeClr val="dk2"/>
        </a:solidFill>
        <a:effectLst/>
      </p:bgPr>
    </p:bg>
    <p:spTree>
      <p:nvGrpSpPr>
        <p:cNvPr id="1" name="Shape 78"/>
        <p:cNvGrpSpPr/>
        <p:nvPr/>
      </p:nvGrpSpPr>
      <p:grpSpPr>
        <a:xfrm>
          <a:off x="0" y="0"/>
          <a:ext cx="0" cy="0"/>
          <a:chOff x="0" y="0"/>
          <a:chExt cx="0" cy="0"/>
        </a:xfrm>
      </p:grpSpPr>
      <p:sp>
        <p:nvSpPr>
          <p:cNvPr id="79" name="Google Shape;79;p17"/>
          <p:cNvSpPr/>
          <p:nvPr/>
        </p:nvSpPr>
        <p:spPr>
          <a:xfrm>
            <a:off x="713175" y="5395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txBox="1">
            <a:spLocks noGrp="1"/>
          </p:cNvSpPr>
          <p:nvPr>
            <p:ph type="subTitle" idx="1"/>
          </p:nvPr>
        </p:nvSpPr>
        <p:spPr>
          <a:xfrm>
            <a:off x="1133525" y="2519350"/>
            <a:ext cx="2525400" cy="4461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solidFill>
                  <a:schemeClr val="dk1"/>
                </a:solidFill>
              </a:defRPr>
            </a:lvl1pPr>
            <a:lvl2pPr marR="45720" lvl="1" algn="ctr" rtl="0">
              <a:lnSpc>
                <a:spcPct val="100000"/>
              </a:lnSpc>
              <a:spcBef>
                <a:spcPts val="1600"/>
              </a:spcBef>
              <a:spcAft>
                <a:spcPts val="0"/>
              </a:spcAft>
              <a:buNone/>
              <a:defRPr sz="1400">
                <a:solidFill>
                  <a:schemeClr val="dk1"/>
                </a:solidFill>
              </a:defRPr>
            </a:lvl2pPr>
            <a:lvl3pPr marR="45720" lvl="2" algn="ctr" rtl="0">
              <a:lnSpc>
                <a:spcPct val="100000"/>
              </a:lnSpc>
              <a:spcBef>
                <a:spcPts val="1600"/>
              </a:spcBef>
              <a:spcAft>
                <a:spcPts val="0"/>
              </a:spcAft>
              <a:buNone/>
              <a:defRPr sz="1400">
                <a:solidFill>
                  <a:schemeClr val="dk1"/>
                </a:solidFill>
              </a:defRPr>
            </a:lvl3pPr>
            <a:lvl4pPr marR="45720" lvl="3" algn="ctr" rtl="0">
              <a:lnSpc>
                <a:spcPct val="100000"/>
              </a:lnSpc>
              <a:spcBef>
                <a:spcPts val="1600"/>
              </a:spcBef>
              <a:spcAft>
                <a:spcPts val="0"/>
              </a:spcAft>
              <a:buNone/>
              <a:defRPr sz="1400">
                <a:solidFill>
                  <a:schemeClr val="dk1"/>
                </a:solidFill>
              </a:defRPr>
            </a:lvl4pPr>
            <a:lvl5pPr marR="45720" lvl="4" algn="ctr" rtl="0">
              <a:lnSpc>
                <a:spcPct val="100000"/>
              </a:lnSpc>
              <a:spcBef>
                <a:spcPts val="1600"/>
              </a:spcBef>
              <a:spcAft>
                <a:spcPts val="0"/>
              </a:spcAft>
              <a:buNone/>
              <a:defRPr sz="1400">
                <a:solidFill>
                  <a:schemeClr val="dk1"/>
                </a:solidFill>
              </a:defRPr>
            </a:lvl5pPr>
            <a:lvl6pPr marR="45720" lvl="5" algn="ctr" rtl="0">
              <a:lnSpc>
                <a:spcPct val="100000"/>
              </a:lnSpc>
              <a:spcBef>
                <a:spcPts val="1600"/>
              </a:spcBef>
              <a:spcAft>
                <a:spcPts val="0"/>
              </a:spcAft>
              <a:buNone/>
              <a:defRPr sz="1400">
                <a:solidFill>
                  <a:schemeClr val="dk1"/>
                </a:solidFill>
              </a:defRPr>
            </a:lvl6pPr>
            <a:lvl7pPr marR="45720" lvl="6" algn="ctr" rtl="0">
              <a:lnSpc>
                <a:spcPct val="100000"/>
              </a:lnSpc>
              <a:spcBef>
                <a:spcPts val="1600"/>
              </a:spcBef>
              <a:spcAft>
                <a:spcPts val="0"/>
              </a:spcAft>
              <a:buNone/>
              <a:defRPr sz="1400">
                <a:solidFill>
                  <a:schemeClr val="dk1"/>
                </a:solidFill>
              </a:defRPr>
            </a:lvl7pPr>
            <a:lvl8pPr marR="45720" lvl="7" algn="ctr" rtl="0">
              <a:lnSpc>
                <a:spcPct val="100000"/>
              </a:lnSpc>
              <a:spcBef>
                <a:spcPts val="1600"/>
              </a:spcBef>
              <a:spcAft>
                <a:spcPts val="0"/>
              </a:spcAft>
              <a:buNone/>
              <a:defRPr sz="1400">
                <a:solidFill>
                  <a:schemeClr val="dk1"/>
                </a:solidFill>
              </a:defRPr>
            </a:lvl8pPr>
            <a:lvl9pPr marR="45720" lvl="8" algn="ctr" rtl="0">
              <a:lnSpc>
                <a:spcPct val="100000"/>
              </a:lnSpc>
              <a:spcBef>
                <a:spcPts val="1600"/>
              </a:spcBef>
              <a:spcAft>
                <a:spcPts val="1600"/>
              </a:spcAft>
              <a:buNone/>
              <a:defRPr sz="1400">
                <a:solidFill>
                  <a:schemeClr val="dk1"/>
                </a:solidFill>
              </a:defRPr>
            </a:lvl9pPr>
          </a:lstStyle>
          <a:p>
            <a:endParaRPr/>
          </a:p>
        </p:txBody>
      </p:sp>
      <p:sp>
        <p:nvSpPr>
          <p:cNvPr id="81" name="Google Shape;81;p17"/>
          <p:cNvSpPr txBox="1">
            <a:spLocks noGrp="1"/>
          </p:cNvSpPr>
          <p:nvPr>
            <p:ph type="subTitle" idx="2"/>
          </p:nvPr>
        </p:nvSpPr>
        <p:spPr>
          <a:xfrm>
            <a:off x="5484963" y="2519350"/>
            <a:ext cx="2525400" cy="4461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solidFill>
                  <a:schemeClr val="dk1"/>
                </a:solidFill>
              </a:defRPr>
            </a:lvl1pPr>
            <a:lvl2pPr marR="45720" lvl="1" algn="ctr" rtl="0">
              <a:lnSpc>
                <a:spcPct val="100000"/>
              </a:lnSpc>
              <a:spcBef>
                <a:spcPts val="1600"/>
              </a:spcBef>
              <a:spcAft>
                <a:spcPts val="0"/>
              </a:spcAft>
              <a:buNone/>
              <a:defRPr sz="1400">
                <a:solidFill>
                  <a:schemeClr val="dk1"/>
                </a:solidFill>
              </a:defRPr>
            </a:lvl2pPr>
            <a:lvl3pPr marR="45720" lvl="2" algn="ctr" rtl="0">
              <a:lnSpc>
                <a:spcPct val="100000"/>
              </a:lnSpc>
              <a:spcBef>
                <a:spcPts val="1600"/>
              </a:spcBef>
              <a:spcAft>
                <a:spcPts val="0"/>
              </a:spcAft>
              <a:buNone/>
              <a:defRPr sz="1400">
                <a:solidFill>
                  <a:schemeClr val="dk1"/>
                </a:solidFill>
              </a:defRPr>
            </a:lvl3pPr>
            <a:lvl4pPr marR="45720" lvl="3" algn="ctr" rtl="0">
              <a:lnSpc>
                <a:spcPct val="100000"/>
              </a:lnSpc>
              <a:spcBef>
                <a:spcPts val="1600"/>
              </a:spcBef>
              <a:spcAft>
                <a:spcPts val="0"/>
              </a:spcAft>
              <a:buNone/>
              <a:defRPr sz="1400">
                <a:solidFill>
                  <a:schemeClr val="dk1"/>
                </a:solidFill>
              </a:defRPr>
            </a:lvl4pPr>
            <a:lvl5pPr marR="45720" lvl="4" algn="ctr" rtl="0">
              <a:lnSpc>
                <a:spcPct val="100000"/>
              </a:lnSpc>
              <a:spcBef>
                <a:spcPts val="1600"/>
              </a:spcBef>
              <a:spcAft>
                <a:spcPts val="0"/>
              </a:spcAft>
              <a:buNone/>
              <a:defRPr sz="1400">
                <a:solidFill>
                  <a:schemeClr val="dk1"/>
                </a:solidFill>
              </a:defRPr>
            </a:lvl5pPr>
            <a:lvl6pPr marR="45720" lvl="5" algn="ctr" rtl="0">
              <a:lnSpc>
                <a:spcPct val="100000"/>
              </a:lnSpc>
              <a:spcBef>
                <a:spcPts val="1600"/>
              </a:spcBef>
              <a:spcAft>
                <a:spcPts val="0"/>
              </a:spcAft>
              <a:buNone/>
              <a:defRPr sz="1400">
                <a:solidFill>
                  <a:schemeClr val="dk1"/>
                </a:solidFill>
              </a:defRPr>
            </a:lvl6pPr>
            <a:lvl7pPr marR="45720" lvl="6" algn="ctr" rtl="0">
              <a:lnSpc>
                <a:spcPct val="100000"/>
              </a:lnSpc>
              <a:spcBef>
                <a:spcPts val="1600"/>
              </a:spcBef>
              <a:spcAft>
                <a:spcPts val="0"/>
              </a:spcAft>
              <a:buNone/>
              <a:defRPr sz="1400">
                <a:solidFill>
                  <a:schemeClr val="dk1"/>
                </a:solidFill>
              </a:defRPr>
            </a:lvl7pPr>
            <a:lvl8pPr marR="45720" lvl="7" algn="ctr" rtl="0">
              <a:lnSpc>
                <a:spcPct val="100000"/>
              </a:lnSpc>
              <a:spcBef>
                <a:spcPts val="1600"/>
              </a:spcBef>
              <a:spcAft>
                <a:spcPts val="0"/>
              </a:spcAft>
              <a:buNone/>
              <a:defRPr sz="1400">
                <a:solidFill>
                  <a:schemeClr val="dk1"/>
                </a:solidFill>
              </a:defRPr>
            </a:lvl8pPr>
            <a:lvl9pPr marR="45720" lvl="8" algn="ctr" rtl="0">
              <a:lnSpc>
                <a:spcPct val="100000"/>
              </a:lnSpc>
              <a:spcBef>
                <a:spcPts val="1600"/>
              </a:spcBef>
              <a:spcAft>
                <a:spcPts val="1600"/>
              </a:spcAft>
              <a:buNone/>
              <a:defRPr sz="1400">
                <a:solidFill>
                  <a:schemeClr val="dk1"/>
                </a:solidFill>
              </a:defRPr>
            </a:lvl9pPr>
          </a:lstStyle>
          <a:p>
            <a:endParaRPr/>
          </a:p>
        </p:txBody>
      </p:sp>
      <p:sp>
        <p:nvSpPr>
          <p:cNvPr id="82" name="Google Shape;82;p17"/>
          <p:cNvSpPr txBox="1">
            <a:spLocks noGrp="1"/>
          </p:cNvSpPr>
          <p:nvPr>
            <p:ph type="subTitle" idx="3"/>
          </p:nvPr>
        </p:nvSpPr>
        <p:spPr>
          <a:xfrm>
            <a:off x="1133525" y="4162475"/>
            <a:ext cx="2525400" cy="4461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solidFill>
                  <a:schemeClr val="dk1"/>
                </a:solidFill>
              </a:defRPr>
            </a:lvl1pPr>
            <a:lvl2pPr marR="45720" lvl="1" algn="ctr" rtl="0">
              <a:lnSpc>
                <a:spcPct val="100000"/>
              </a:lnSpc>
              <a:spcBef>
                <a:spcPts val="1600"/>
              </a:spcBef>
              <a:spcAft>
                <a:spcPts val="0"/>
              </a:spcAft>
              <a:buNone/>
              <a:defRPr sz="1400">
                <a:solidFill>
                  <a:schemeClr val="dk1"/>
                </a:solidFill>
              </a:defRPr>
            </a:lvl2pPr>
            <a:lvl3pPr marR="45720" lvl="2" algn="ctr" rtl="0">
              <a:lnSpc>
                <a:spcPct val="100000"/>
              </a:lnSpc>
              <a:spcBef>
                <a:spcPts val="1600"/>
              </a:spcBef>
              <a:spcAft>
                <a:spcPts val="0"/>
              </a:spcAft>
              <a:buNone/>
              <a:defRPr sz="1400">
                <a:solidFill>
                  <a:schemeClr val="dk1"/>
                </a:solidFill>
              </a:defRPr>
            </a:lvl3pPr>
            <a:lvl4pPr marR="45720" lvl="3" algn="ctr" rtl="0">
              <a:lnSpc>
                <a:spcPct val="100000"/>
              </a:lnSpc>
              <a:spcBef>
                <a:spcPts val="1600"/>
              </a:spcBef>
              <a:spcAft>
                <a:spcPts val="0"/>
              </a:spcAft>
              <a:buNone/>
              <a:defRPr sz="1400">
                <a:solidFill>
                  <a:schemeClr val="dk1"/>
                </a:solidFill>
              </a:defRPr>
            </a:lvl4pPr>
            <a:lvl5pPr marR="45720" lvl="4" algn="ctr" rtl="0">
              <a:lnSpc>
                <a:spcPct val="100000"/>
              </a:lnSpc>
              <a:spcBef>
                <a:spcPts val="1600"/>
              </a:spcBef>
              <a:spcAft>
                <a:spcPts val="0"/>
              </a:spcAft>
              <a:buNone/>
              <a:defRPr sz="1400">
                <a:solidFill>
                  <a:schemeClr val="dk1"/>
                </a:solidFill>
              </a:defRPr>
            </a:lvl5pPr>
            <a:lvl6pPr marR="45720" lvl="5" algn="ctr" rtl="0">
              <a:lnSpc>
                <a:spcPct val="100000"/>
              </a:lnSpc>
              <a:spcBef>
                <a:spcPts val="1600"/>
              </a:spcBef>
              <a:spcAft>
                <a:spcPts val="0"/>
              </a:spcAft>
              <a:buNone/>
              <a:defRPr sz="1400">
                <a:solidFill>
                  <a:schemeClr val="dk1"/>
                </a:solidFill>
              </a:defRPr>
            </a:lvl6pPr>
            <a:lvl7pPr marR="45720" lvl="6" algn="ctr" rtl="0">
              <a:lnSpc>
                <a:spcPct val="100000"/>
              </a:lnSpc>
              <a:spcBef>
                <a:spcPts val="1600"/>
              </a:spcBef>
              <a:spcAft>
                <a:spcPts val="0"/>
              </a:spcAft>
              <a:buNone/>
              <a:defRPr sz="1400">
                <a:solidFill>
                  <a:schemeClr val="dk1"/>
                </a:solidFill>
              </a:defRPr>
            </a:lvl7pPr>
            <a:lvl8pPr marR="45720" lvl="7" algn="ctr" rtl="0">
              <a:lnSpc>
                <a:spcPct val="100000"/>
              </a:lnSpc>
              <a:spcBef>
                <a:spcPts val="1600"/>
              </a:spcBef>
              <a:spcAft>
                <a:spcPts val="0"/>
              </a:spcAft>
              <a:buNone/>
              <a:defRPr sz="1400">
                <a:solidFill>
                  <a:schemeClr val="dk1"/>
                </a:solidFill>
              </a:defRPr>
            </a:lvl8pPr>
            <a:lvl9pPr marR="45720" lvl="8" algn="ctr" rtl="0">
              <a:lnSpc>
                <a:spcPct val="100000"/>
              </a:lnSpc>
              <a:spcBef>
                <a:spcPts val="1600"/>
              </a:spcBef>
              <a:spcAft>
                <a:spcPts val="1600"/>
              </a:spcAft>
              <a:buNone/>
              <a:defRPr sz="1400">
                <a:solidFill>
                  <a:schemeClr val="dk1"/>
                </a:solidFill>
              </a:defRPr>
            </a:lvl9pPr>
          </a:lstStyle>
          <a:p>
            <a:endParaRPr/>
          </a:p>
        </p:txBody>
      </p:sp>
      <p:sp>
        <p:nvSpPr>
          <p:cNvPr id="83" name="Google Shape;83;p17"/>
          <p:cNvSpPr txBox="1">
            <a:spLocks noGrp="1"/>
          </p:cNvSpPr>
          <p:nvPr>
            <p:ph type="subTitle" idx="4"/>
          </p:nvPr>
        </p:nvSpPr>
        <p:spPr>
          <a:xfrm>
            <a:off x="5484963" y="4162475"/>
            <a:ext cx="2525400" cy="44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84" name="Google Shape;84;p17"/>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ine">
  <p:cSld name="SECTION_TITLE_AND_DESCRIPTION_1">
    <p:bg>
      <p:bgPr>
        <a:solidFill>
          <a:schemeClr val="accent1"/>
        </a:solidFill>
        <a:effectLst/>
      </p:bgPr>
    </p:bg>
    <p:spTree>
      <p:nvGrpSpPr>
        <p:cNvPr id="1" name="Shape 85"/>
        <p:cNvGrpSpPr/>
        <p:nvPr/>
      </p:nvGrpSpPr>
      <p:grpSpPr>
        <a:xfrm>
          <a:off x="0" y="0"/>
          <a:ext cx="0" cy="0"/>
          <a:chOff x="0" y="0"/>
          <a:chExt cx="0" cy="0"/>
        </a:xfrm>
      </p:grpSpPr>
      <p:sp>
        <p:nvSpPr>
          <p:cNvPr id="86" name="Google Shape;86;p18"/>
          <p:cNvSpPr/>
          <p:nvPr/>
        </p:nvSpPr>
        <p:spPr>
          <a:xfrm>
            <a:off x="713175" y="40426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txBox="1">
            <a:spLocks noGrp="1"/>
          </p:cNvSpPr>
          <p:nvPr>
            <p:ph type="ctrTitle"/>
          </p:nvPr>
        </p:nvSpPr>
        <p:spPr>
          <a:xfrm flipH="1">
            <a:off x="2447400" y="2305050"/>
            <a:ext cx="4249200" cy="175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800">
                <a:solidFill>
                  <a:schemeClr val="dk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88" name="Google Shape;88;p18"/>
          <p:cNvSpPr txBox="1">
            <a:spLocks noGrp="1"/>
          </p:cNvSpPr>
          <p:nvPr>
            <p:ph type="subTitle" idx="1"/>
          </p:nvPr>
        </p:nvSpPr>
        <p:spPr>
          <a:xfrm flipH="1">
            <a:off x="1839450" y="4091575"/>
            <a:ext cx="54651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defRPr>
            </a:lvl1pPr>
            <a:lvl2pPr lvl="1" algn="ctr" rtl="0">
              <a:lnSpc>
                <a:spcPct val="100000"/>
              </a:lnSpc>
              <a:spcBef>
                <a:spcPts val="1600"/>
              </a:spcBef>
              <a:spcAft>
                <a:spcPts val="0"/>
              </a:spcAft>
              <a:buNone/>
              <a:defRPr sz="1800">
                <a:solidFill>
                  <a:schemeClr val="dk1"/>
                </a:solidFill>
              </a:defRPr>
            </a:lvl2pPr>
            <a:lvl3pPr lvl="2" algn="ctr" rtl="0">
              <a:lnSpc>
                <a:spcPct val="100000"/>
              </a:lnSpc>
              <a:spcBef>
                <a:spcPts val="1600"/>
              </a:spcBef>
              <a:spcAft>
                <a:spcPts val="0"/>
              </a:spcAft>
              <a:buNone/>
              <a:defRPr sz="1800">
                <a:solidFill>
                  <a:schemeClr val="dk1"/>
                </a:solidFill>
              </a:defRPr>
            </a:lvl3pPr>
            <a:lvl4pPr lvl="3" algn="ctr" rtl="0">
              <a:lnSpc>
                <a:spcPct val="100000"/>
              </a:lnSpc>
              <a:spcBef>
                <a:spcPts val="1600"/>
              </a:spcBef>
              <a:spcAft>
                <a:spcPts val="0"/>
              </a:spcAft>
              <a:buNone/>
              <a:defRPr sz="1800">
                <a:solidFill>
                  <a:schemeClr val="dk1"/>
                </a:solidFill>
              </a:defRPr>
            </a:lvl4pPr>
            <a:lvl5pPr lvl="4" algn="ctr" rtl="0">
              <a:lnSpc>
                <a:spcPct val="100000"/>
              </a:lnSpc>
              <a:spcBef>
                <a:spcPts val="1600"/>
              </a:spcBef>
              <a:spcAft>
                <a:spcPts val="0"/>
              </a:spcAft>
              <a:buNone/>
              <a:defRPr sz="1800">
                <a:solidFill>
                  <a:schemeClr val="dk1"/>
                </a:solidFill>
              </a:defRPr>
            </a:lvl5pPr>
            <a:lvl6pPr lvl="5" algn="ctr" rtl="0">
              <a:lnSpc>
                <a:spcPct val="100000"/>
              </a:lnSpc>
              <a:spcBef>
                <a:spcPts val="1600"/>
              </a:spcBef>
              <a:spcAft>
                <a:spcPts val="0"/>
              </a:spcAft>
              <a:buNone/>
              <a:defRPr sz="1800">
                <a:solidFill>
                  <a:schemeClr val="dk1"/>
                </a:solidFill>
              </a:defRPr>
            </a:lvl6pPr>
            <a:lvl7pPr lvl="6" algn="ctr" rtl="0">
              <a:lnSpc>
                <a:spcPct val="100000"/>
              </a:lnSpc>
              <a:spcBef>
                <a:spcPts val="1600"/>
              </a:spcBef>
              <a:spcAft>
                <a:spcPts val="0"/>
              </a:spcAft>
              <a:buNone/>
              <a:defRPr sz="1800">
                <a:solidFill>
                  <a:schemeClr val="dk1"/>
                </a:solidFill>
              </a:defRPr>
            </a:lvl7pPr>
            <a:lvl8pPr lvl="7" algn="ctr" rtl="0">
              <a:lnSpc>
                <a:spcPct val="100000"/>
              </a:lnSpc>
              <a:spcBef>
                <a:spcPts val="1600"/>
              </a:spcBef>
              <a:spcAft>
                <a:spcPts val="0"/>
              </a:spcAft>
              <a:buNone/>
              <a:defRPr sz="1800">
                <a:solidFill>
                  <a:schemeClr val="dk1"/>
                </a:solidFill>
              </a:defRPr>
            </a:lvl8pPr>
            <a:lvl9pPr lvl="8" algn="ctr" rtl="0">
              <a:lnSpc>
                <a:spcPct val="100000"/>
              </a:lnSpc>
              <a:spcBef>
                <a:spcPts val="1600"/>
              </a:spcBef>
              <a:spcAft>
                <a:spcPts val="1600"/>
              </a:spcAft>
              <a:buNone/>
              <a:defRPr sz="1800">
                <a:solidFill>
                  <a:schemeClr val="dk1"/>
                </a:solidFill>
              </a:defRPr>
            </a:lvl9pPr>
          </a:lstStyle>
          <a:p>
            <a:endParaRPr/>
          </a:p>
        </p:txBody>
      </p:sp>
      <p:sp>
        <p:nvSpPr>
          <p:cNvPr id="89" name="Google Shape;89;p18"/>
          <p:cNvSpPr txBox="1">
            <a:spLocks noGrp="1"/>
          </p:cNvSpPr>
          <p:nvPr>
            <p:ph type="title" idx="2" hasCustomPrompt="1"/>
          </p:nvPr>
        </p:nvSpPr>
        <p:spPr>
          <a:xfrm flipH="1">
            <a:off x="3561300" y="807733"/>
            <a:ext cx="2021400" cy="1040100"/>
          </a:xfrm>
          <a:prstGeom prst="rect">
            <a:avLst/>
          </a:prstGeom>
          <a:noFill/>
        </p:spPr>
        <p:txBody>
          <a:bodyPr spcFirstLastPara="1" wrap="square" lIns="91425" tIns="91425" rIns="91425" bIns="91425" anchor="b" anchorCtr="0">
            <a:noAutofit/>
          </a:bodyPr>
          <a:lstStyle>
            <a:lvl1pPr marR="27432" lvl="0" algn="ctr" rtl="0">
              <a:spcBef>
                <a:spcPts val="0"/>
              </a:spcBef>
              <a:spcAft>
                <a:spcPts val="0"/>
              </a:spcAft>
              <a:buClr>
                <a:schemeClr val="lt1"/>
              </a:buClr>
              <a:buSzPts val="3600"/>
              <a:buNone/>
              <a:defRPr sz="7000">
                <a:solidFill>
                  <a:schemeClr val="dk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s">
  <p:cSld name="CUSTOM_8_1_1">
    <p:bg>
      <p:bgPr>
        <a:solidFill>
          <a:srgbClr val="ECF8F5"/>
        </a:solidFill>
        <a:effectLst/>
      </p:bgPr>
    </p:bg>
    <p:spTree>
      <p:nvGrpSpPr>
        <p:cNvPr id="1" name="Shape 90"/>
        <p:cNvGrpSpPr/>
        <p:nvPr/>
      </p:nvGrpSpPr>
      <p:grpSpPr>
        <a:xfrm>
          <a:off x="0" y="0"/>
          <a:ext cx="0" cy="0"/>
          <a:chOff x="0" y="0"/>
          <a:chExt cx="0" cy="0"/>
        </a:xfrm>
      </p:grpSpPr>
      <p:sp>
        <p:nvSpPr>
          <p:cNvPr id="91" name="Google Shape;91;p19"/>
          <p:cNvSpPr/>
          <p:nvPr/>
        </p:nvSpPr>
        <p:spPr>
          <a:xfrm>
            <a:off x="713175" y="539500"/>
            <a:ext cx="7717500" cy="4069200"/>
          </a:xfrm>
          <a:prstGeom prst="roundRect">
            <a:avLst>
              <a:gd name="adj" fmla="val 2024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txBox="1">
            <a:spLocks noGrp="1"/>
          </p:cNvSpPr>
          <p:nvPr>
            <p:ph type="subTitle" idx="1"/>
          </p:nvPr>
        </p:nvSpPr>
        <p:spPr>
          <a:xfrm>
            <a:off x="1354450" y="3585897"/>
            <a:ext cx="6429300" cy="34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93" name="Google Shape;93;p19"/>
          <p:cNvSpPr txBox="1">
            <a:spLocks noGrp="1"/>
          </p:cNvSpPr>
          <p:nvPr>
            <p:ph type="title" hasCustomPrompt="1"/>
          </p:nvPr>
        </p:nvSpPr>
        <p:spPr>
          <a:xfrm>
            <a:off x="2125000" y="2916095"/>
            <a:ext cx="4888200" cy="78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 name="Google Shape;94;p19"/>
          <p:cNvSpPr txBox="1">
            <a:spLocks noGrp="1"/>
          </p:cNvSpPr>
          <p:nvPr>
            <p:ph type="subTitle" idx="2"/>
          </p:nvPr>
        </p:nvSpPr>
        <p:spPr>
          <a:xfrm>
            <a:off x="1354450" y="1888099"/>
            <a:ext cx="6429300" cy="34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95" name="Google Shape;95;p19"/>
          <p:cNvSpPr txBox="1">
            <a:spLocks noGrp="1"/>
          </p:cNvSpPr>
          <p:nvPr>
            <p:ph type="title" idx="3" hasCustomPrompt="1"/>
          </p:nvPr>
        </p:nvSpPr>
        <p:spPr>
          <a:xfrm>
            <a:off x="2125000" y="1218201"/>
            <a:ext cx="4888200" cy="78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
  <p:cSld name="CUSTOM_2_1">
    <p:bg>
      <p:bgPr>
        <a:solidFill>
          <a:schemeClr val="dk2"/>
        </a:solid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subTitle" idx="1"/>
          </p:nvPr>
        </p:nvSpPr>
        <p:spPr>
          <a:xfrm>
            <a:off x="720200" y="3804853"/>
            <a:ext cx="21513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98" name="Google Shape;98;p20"/>
          <p:cNvSpPr txBox="1">
            <a:spLocks noGrp="1"/>
          </p:cNvSpPr>
          <p:nvPr>
            <p:ph type="subTitle" idx="2"/>
          </p:nvPr>
        </p:nvSpPr>
        <p:spPr>
          <a:xfrm>
            <a:off x="3491522" y="3804843"/>
            <a:ext cx="21513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99" name="Google Shape;99;p20"/>
          <p:cNvSpPr/>
          <p:nvPr/>
        </p:nvSpPr>
        <p:spPr>
          <a:xfrm>
            <a:off x="713175" y="5395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txBox="1">
            <a:spLocks noGrp="1"/>
          </p:cNvSpPr>
          <p:nvPr>
            <p:ph type="subTitle" idx="3"/>
          </p:nvPr>
        </p:nvSpPr>
        <p:spPr>
          <a:xfrm>
            <a:off x="6272507" y="3804853"/>
            <a:ext cx="21513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101" name="Google Shape;101;p20"/>
          <p:cNvSpPr txBox="1">
            <a:spLocks noGrp="1"/>
          </p:cNvSpPr>
          <p:nvPr>
            <p:ph type="subTitle" idx="4"/>
          </p:nvPr>
        </p:nvSpPr>
        <p:spPr>
          <a:xfrm>
            <a:off x="720200" y="2151635"/>
            <a:ext cx="21513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102" name="Google Shape;102;p20"/>
          <p:cNvSpPr txBox="1">
            <a:spLocks noGrp="1"/>
          </p:cNvSpPr>
          <p:nvPr>
            <p:ph type="subTitle" idx="5"/>
          </p:nvPr>
        </p:nvSpPr>
        <p:spPr>
          <a:xfrm>
            <a:off x="3428875" y="2151625"/>
            <a:ext cx="22767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103" name="Google Shape;103;p20"/>
          <p:cNvSpPr txBox="1">
            <a:spLocks noGrp="1"/>
          </p:cNvSpPr>
          <p:nvPr>
            <p:ph type="subTitle" idx="6"/>
          </p:nvPr>
        </p:nvSpPr>
        <p:spPr>
          <a:xfrm>
            <a:off x="6272507" y="2151635"/>
            <a:ext cx="21513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104" name="Google Shape;104;p20"/>
          <p:cNvSpPr txBox="1">
            <a:spLocks noGrp="1"/>
          </p:cNvSpPr>
          <p:nvPr>
            <p:ph type="subTitle" idx="7"/>
          </p:nvPr>
        </p:nvSpPr>
        <p:spPr>
          <a:xfrm>
            <a:off x="1386225" y="3430900"/>
            <a:ext cx="819300" cy="37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taatliches"/>
                <a:ea typeface="Staatliches"/>
                <a:cs typeface="Staatliches"/>
                <a:sym typeface="Staatliches"/>
              </a:defRPr>
            </a:lvl1pPr>
            <a:lvl2pPr lvl="1"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2pPr>
            <a:lvl3pPr lvl="2"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3pPr>
            <a:lvl4pPr lvl="3"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4pPr>
            <a:lvl5pPr lvl="4"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5pPr>
            <a:lvl6pPr lvl="5"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6pPr>
            <a:lvl7pPr lvl="6"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7pPr>
            <a:lvl8pPr lvl="7"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8pPr>
            <a:lvl9pPr lvl="8" algn="ctr" rtl="0">
              <a:lnSpc>
                <a:spcPct val="100000"/>
              </a:lnSpc>
              <a:spcBef>
                <a:spcPts val="1600"/>
              </a:spcBef>
              <a:spcAft>
                <a:spcPts val="1600"/>
              </a:spcAft>
              <a:buNone/>
              <a:defRPr sz="1800">
                <a:solidFill>
                  <a:schemeClr val="dk1"/>
                </a:solidFill>
                <a:latin typeface="Staatliches"/>
                <a:ea typeface="Staatliches"/>
                <a:cs typeface="Staatliches"/>
                <a:sym typeface="Staatliches"/>
              </a:defRPr>
            </a:lvl9pPr>
          </a:lstStyle>
          <a:p>
            <a:endParaRPr/>
          </a:p>
        </p:txBody>
      </p:sp>
      <p:sp>
        <p:nvSpPr>
          <p:cNvPr id="105" name="Google Shape;105;p20"/>
          <p:cNvSpPr txBox="1">
            <a:spLocks noGrp="1"/>
          </p:cNvSpPr>
          <p:nvPr>
            <p:ph type="subTitle" idx="8"/>
          </p:nvPr>
        </p:nvSpPr>
        <p:spPr>
          <a:xfrm>
            <a:off x="4157484" y="3430900"/>
            <a:ext cx="819300" cy="37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taatliches"/>
                <a:ea typeface="Staatliches"/>
                <a:cs typeface="Staatliches"/>
                <a:sym typeface="Staatliches"/>
              </a:defRPr>
            </a:lvl1pPr>
            <a:lvl2pPr lvl="1"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2pPr>
            <a:lvl3pPr lvl="2"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3pPr>
            <a:lvl4pPr lvl="3"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4pPr>
            <a:lvl5pPr lvl="4"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5pPr>
            <a:lvl6pPr lvl="5"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6pPr>
            <a:lvl7pPr lvl="6"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7pPr>
            <a:lvl8pPr lvl="7"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8pPr>
            <a:lvl9pPr lvl="8" algn="ctr" rtl="0">
              <a:lnSpc>
                <a:spcPct val="100000"/>
              </a:lnSpc>
              <a:spcBef>
                <a:spcPts val="1600"/>
              </a:spcBef>
              <a:spcAft>
                <a:spcPts val="1600"/>
              </a:spcAft>
              <a:buNone/>
              <a:defRPr sz="1800">
                <a:solidFill>
                  <a:schemeClr val="dk1"/>
                </a:solidFill>
                <a:latin typeface="Staatliches"/>
                <a:ea typeface="Staatliches"/>
                <a:cs typeface="Staatliches"/>
                <a:sym typeface="Staatliches"/>
              </a:defRPr>
            </a:lvl9pPr>
          </a:lstStyle>
          <a:p>
            <a:endParaRPr/>
          </a:p>
        </p:txBody>
      </p:sp>
      <p:sp>
        <p:nvSpPr>
          <p:cNvPr id="106" name="Google Shape;106;p20"/>
          <p:cNvSpPr txBox="1">
            <a:spLocks noGrp="1"/>
          </p:cNvSpPr>
          <p:nvPr>
            <p:ph type="subTitle" idx="9"/>
          </p:nvPr>
        </p:nvSpPr>
        <p:spPr>
          <a:xfrm>
            <a:off x="6938476" y="3430900"/>
            <a:ext cx="819300" cy="37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taatliches"/>
                <a:ea typeface="Staatliches"/>
                <a:cs typeface="Staatliches"/>
                <a:sym typeface="Staatliches"/>
              </a:defRPr>
            </a:lvl1pPr>
            <a:lvl2pPr lvl="1"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2pPr>
            <a:lvl3pPr lvl="2"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3pPr>
            <a:lvl4pPr lvl="3"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4pPr>
            <a:lvl5pPr lvl="4"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5pPr>
            <a:lvl6pPr lvl="5"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6pPr>
            <a:lvl7pPr lvl="6"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7pPr>
            <a:lvl8pPr lvl="7"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8pPr>
            <a:lvl9pPr lvl="8" algn="ctr" rtl="0">
              <a:lnSpc>
                <a:spcPct val="100000"/>
              </a:lnSpc>
              <a:spcBef>
                <a:spcPts val="1600"/>
              </a:spcBef>
              <a:spcAft>
                <a:spcPts val="1600"/>
              </a:spcAft>
              <a:buNone/>
              <a:defRPr sz="1800">
                <a:solidFill>
                  <a:schemeClr val="dk1"/>
                </a:solidFill>
                <a:latin typeface="Staatliches"/>
                <a:ea typeface="Staatliches"/>
                <a:cs typeface="Staatliches"/>
                <a:sym typeface="Staatliches"/>
              </a:defRPr>
            </a:lvl9pPr>
          </a:lstStyle>
          <a:p>
            <a:endParaRPr/>
          </a:p>
        </p:txBody>
      </p:sp>
      <p:sp>
        <p:nvSpPr>
          <p:cNvPr id="107" name="Google Shape;107;p20"/>
          <p:cNvSpPr txBox="1">
            <a:spLocks noGrp="1"/>
          </p:cNvSpPr>
          <p:nvPr>
            <p:ph type="subTitle" idx="13"/>
          </p:nvPr>
        </p:nvSpPr>
        <p:spPr>
          <a:xfrm>
            <a:off x="1386225" y="1777675"/>
            <a:ext cx="819300" cy="37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taatliches"/>
                <a:ea typeface="Staatliches"/>
                <a:cs typeface="Staatliches"/>
                <a:sym typeface="Staatliches"/>
              </a:defRPr>
            </a:lvl1pPr>
            <a:lvl2pPr lvl="1"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2pPr>
            <a:lvl3pPr lvl="2"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3pPr>
            <a:lvl4pPr lvl="3"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4pPr>
            <a:lvl5pPr lvl="4"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5pPr>
            <a:lvl6pPr lvl="5"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6pPr>
            <a:lvl7pPr lvl="6"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7pPr>
            <a:lvl8pPr lvl="7"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8pPr>
            <a:lvl9pPr lvl="8" algn="ctr" rtl="0">
              <a:lnSpc>
                <a:spcPct val="100000"/>
              </a:lnSpc>
              <a:spcBef>
                <a:spcPts val="1600"/>
              </a:spcBef>
              <a:spcAft>
                <a:spcPts val="1600"/>
              </a:spcAft>
              <a:buNone/>
              <a:defRPr sz="1800">
                <a:solidFill>
                  <a:schemeClr val="dk1"/>
                </a:solidFill>
                <a:latin typeface="Staatliches"/>
                <a:ea typeface="Staatliches"/>
                <a:cs typeface="Staatliches"/>
                <a:sym typeface="Staatliches"/>
              </a:defRPr>
            </a:lvl9pPr>
          </a:lstStyle>
          <a:p>
            <a:endParaRPr/>
          </a:p>
        </p:txBody>
      </p:sp>
      <p:sp>
        <p:nvSpPr>
          <p:cNvPr id="108" name="Google Shape;108;p20"/>
          <p:cNvSpPr txBox="1">
            <a:spLocks noGrp="1"/>
          </p:cNvSpPr>
          <p:nvPr>
            <p:ph type="subTitle" idx="14"/>
          </p:nvPr>
        </p:nvSpPr>
        <p:spPr>
          <a:xfrm>
            <a:off x="4157495" y="1777675"/>
            <a:ext cx="819300" cy="37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taatliches"/>
                <a:ea typeface="Staatliches"/>
                <a:cs typeface="Staatliches"/>
                <a:sym typeface="Staatliches"/>
              </a:defRPr>
            </a:lvl1pPr>
            <a:lvl2pPr lvl="1"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2pPr>
            <a:lvl3pPr lvl="2"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3pPr>
            <a:lvl4pPr lvl="3"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4pPr>
            <a:lvl5pPr lvl="4"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5pPr>
            <a:lvl6pPr lvl="5"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6pPr>
            <a:lvl7pPr lvl="6"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7pPr>
            <a:lvl8pPr lvl="7"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8pPr>
            <a:lvl9pPr lvl="8" algn="ctr" rtl="0">
              <a:lnSpc>
                <a:spcPct val="100000"/>
              </a:lnSpc>
              <a:spcBef>
                <a:spcPts val="1600"/>
              </a:spcBef>
              <a:spcAft>
                <a:spcPts val="1600"/>
              </a:spcAft>
              <a:buNone/>
              <a:defRPr sz="1800">
                <a:solidFill>
                  <a:schemeClr val="dk1"/>
                </a:solidFill>
                <a:latin typeface="Staatliches"/>
                <a:ea typeface="Staatliches"/>
                <a:cs typeface="Staatliches"/>
                <a:sym typeface="Staatliches"/>
              </a:defRPr>
            </a:lvl9pPr>
          </a:lstStyle>
          <a:p>
            <a:endParaRPr/>
          </a:p>
        </p:txBody>
      </p:sp>
      <p:sp>
        <p:nvSpPr>
          <p:cNvPr id="109" name="Google Shape;109;p20"/>
          <p:cNvSpPr txBox="1">
            <a:spLocks noGrp="1"/>
          </p:cNvSpPr>
          <p:nvPr>
            <p:ph type="subTitle" idx="15"/>
          </p:nvPr>
        </p:nvSpPr>
        <p:spPr>
          <a:xfrm>
            <a:off x="6938476" y="1777675"/>
            <a:ext cx="819300" cy="370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taatliches"/>
                <a:ea typeface="Staatliches"/>
                <a:cs typeface="Staatliches"/>
                <a:sym typeface="Staatliches"/>
              </a:defRPr>
            </a:lvl1pPr>
            <a:lvl2pPr lvl="1"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2pPr>
            <a:lvl3pPr lvl="2"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3pPr>
            <a:lvl4pPr lvl="3"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4pPr>
            <a:lvl5pPr lvl="4"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5pPr>
            <a:lvl6pPr lvl="5"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6pPr>
            <a:lvl7pPr lvl="6"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7pPr>
            <a:lvl8pPr lvl="7" algn="ctr" rtl="0">
              <a:lnSpc>
                <a:spcPct val="100000"/>
              </a:lnSpc>
              <a:spcBef>
                <a:spcPts val="1600"/>
              </a:spcBef>
              <a:spcAft>
                <a:spcPts val="0"/>
              </a:spcAft>
              <a:buNone/>
              <a:defRPr sz="1800">
                <a:solidFill>
                  <a:schemeClr val="dk1"/>
                </a:solidFill>
                <a:latin typeface="Staatliches"/>
                <a:ea typeface="Staatliches"/>
                <a:cs typeface="Staatliches"/>
                <a:sym typeface="Staatliches"/>
              </a:defRPr>
            </a:lvl8pPr>
            <a:lvl9pPr lvl="8" algn="ctr" rtl="0">
              <a:lnSpc>
                <a:spcPct val="100000"/>
              </a:lnSpc>
              <a:spcBef>
                <a:spcPts val="1600"/>
              </a:spcBef>
              <a:spcAft>
                <a:spcPts val="1600"/>
              </a:spcAft>
              <a:buNone/>
              <a:defRPr sz="1800">
                <a:solidFill>
                  <a:schemeClr val="dk1"/>
                </a:solidFill>
                <a:latin typeface="Staatliches"/>
                <a:ea typeface="Staatliches"/>
                <a:cs typeface="Staatliches"/>
                <a:sym typeface="Staatliches"/>
              </a:defRPr>
            </a:lvl9pPr>
          </a:lstStyle>
          <a:p>
            <a:endParaRPr/>
          </a:p>
        </p:txBody>
      </p:sp>
      <p:sp>
        <p:nvSpPr>
          <p:cNvPr id="110" name="Google Shape;110;p20"/>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accent1"/>
        </a:solidFill>
        <a:effectLst/>
      </p:bgPr>
    </p:bg>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1531975" y="582675"/>
            <a:ext cx="6080100" cy="994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200"/>
              <a:buNone/>
              <a:defRPr sz="6000">
                <a:solidFill>
                  <a:schemeClr val="dk1"/>
                </a:solidFill>
              </a:defRPr>
            </a:lvl1pPr>
            <a:lvl2pPr lvl="1" algn="ctr" rtl="0">
              <a:spcBef>
                <a:spcPts val="0"/>
              </a:spcBef>
              <a:spcAft>
                <a:spcPts val="0"/>
              </a:spcAft>
              <a:buClr>
                <a:schemeClr val="dk1"/>
              </a:buClr>
              <a:buSzPts val="4200"/>
              <a:buNone/>
              <a:defRPr sz="4200" b="0">
                <a:solidFill>
                  <a:schemeClr val="dk1"/>
                </a:solidFill>
              </a:defRPr>
            </a:lvl2pPr>
            <a:lvl3pPr lvl="2" algn="ctr" rtl="0">
              <a:spcBef>
                <a:spcPts val="0"/>
              </a:spcBef>
              <a:spcAft>
                <a:spcPts val="0"/>
              </a:spcAft>
              <a:buClr>
                <a:schemeClr val="dk1"/>
              </a:buClr>
              <a:buSzPts val="4200"/>
              <a:buNone/>
              <a:defRPr sz="4200" b="0">
                <a:solidFill>
                  <a:schemeClr val="dk1"/>
                </a:solidFill>
              </a:defRPr>
            </a:lvl3pPr>
            <a:lvl4pPr lvl="3" algn="ctr" rtl="0">
              <a:spcBef>
                <a:spcPts val="0"/>
              </a:spcBef>
              <a:spcAft>
                <a:spcPts val="0"/>
              </a:spcAft>
              <a:buClr>
                <a:schemeClr val="dk1"/>
              </a:buClr>
              <a:buSzPts val="4200"/>
              <a:buNone/>
              <a:defRPr sz="4200" b="0">
                <a:solidFill>
                  <a:schemeClr val="dk1"/>
                </a:solidFill>
              </a:defRPr>
            </a:lvl4pPr>
            <a:lvl5pPr lvl="4" algn="ctr" rtl="0">
              <a:spcBef>
                <a:spcPts val="0"/>
              </a:spcBef>
              <a:spcAft>
                <a:spcPts val="0"/>
              </a:spcAft>
              <a:buClr>
                <a:schemeClr val="dk1"/>
              </a:buClr>
              <a:buSzPts val="4200"/>
              <a:buNone/>
              <a:defRPr sz="4200" b="0">
                <a:solidFill>
                  <a:schemeClr val="dk1"/>
                </a:solidFill>
              </a:defRPr>
            </a:lvl5pPr>
            <a:lvl6pPr lvl="5" algn="ctr" rtl="0">
              <a:spcBef>
                <a:spcPts val="0"/>
              </a:spcBef>
              <a:spcAft>
                <a:spcPts val="0"/>
              </a:spcAft>
              <a:buClr>
                <a:schemeClr val="dk1"/>
              </a:buClr>
              <a:buSzPts val="4200"/>
              <a:buNone/>
              <a:defRPr sz="4200" b="0">
                <a:solidFill>
                  <a:schemeClr val="dk1"/>
                </a:solidFill>
              </a:defRPr>
            </a:lvl6pPr>
            <a:lvl7pPr lvl="6" algn="ctr" rtl="0">
              <a:spcBef>
                <a:spcPts val="0"/>
              </a:spcBef>
              <a:spcAft>
                <a:spcPts val="0"/>
              </a:spcAft>
              <a:buClr>
                <a:schemeClr val="dk1"/>
              </a:buClr>
              <a:buSzPts val="4200"/>
              <a:buNone/>
              <a:defRPr sz="4200" b="0">
                <a:solidFill>
                  <a:schemeClr val="dk1"/>
                </a:solidFill>
              </a:defRPr>
            </a:lvl7pPr>
            <a:lvl8pPr lvl="7" algn="ctr" rtl="0">
              <a:spcBef>
                <a:spcPts val="0"/>
              </a:spcBef>
              <a:spcAft>
                <a:spcPts val="0"/>
              </a:spcAft>
              <a:buClr>
                <a:schemeClr val="dk1"/>
              </a:buClr>
              <a:buSzPts val="4200"/>
              <a:buNone/>
              <a:defRPr sz="4200" b="0">
                <a:solidFill>
                  <a:schemeClr val="dk1"/>
                </a:solidFill>
              </a:defRPr>
            </a:lvl8pPr>
            <a:lvl9pPr lvl="8" algn="ctr" rtl="0">
              <a:spcBef>
                <a:spcPts val="0"/>
              </a:spcBef>
              <a:spcAft>
                <a:spcPts val="0"/>
              </a:spcAft>
              <a:buClr>
                <a:schemeClr val="dk1"/>
              </a:buClr>
              <a:buSzPts val="4200"/>
              <a:buNone/>
              <a:defRPr sz="4200" b="0">
                <a:solidFill>
                  <a:schemeClr val="dk1"/>
                </a:solidFill>
              </a:defRPr>
            </a:lvl9pPr>
          </a:lstStyle>
          <a:p>
            <a:endParaRPr/>
          </a:p>
        </p:txBody>
      </p:sp>
      <p:sp>
        <p:nvSpPr>
          <p:cNvPr id="113" name="Google Shape;113;p21"/>
          <p:cNvSpPr txBox="1">
            <a:spLocks noGrp="1"/>
          </p:cNvSpPr>
          <p:nvPr>
            <p:ph type="subTitle" idx="1"/>
          </p:nvPr>
        </p:nvSpPr>
        <p:spPr>
          <a:xfrm flipH="1">
            <a:off x="2410650" y="2335275"/>
            <a:ext cx="4322700" cy="9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14" name="Google Shape;114;p21"/>
          <p:cNvSpPr txBox="1"/>
          <p:nvPr/>
        </p:nvSpPr>
        <p:spPr>
          <a:xfrm>
            <a:off x="2194350" y="3631900"/>
            <a:ext cx="4755300" cy="53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Abel"/>
                <a:ea typeface="Abel"/>
                <a:cs typeface="Abel"/>
                <a:sym typeface="Abel"/>
              </a:rPr>
              <a:t>CREDITS: This presentation template was created by </a:t>
            </a:r>
            <a:r>
              <a:rPr lang="en" sz="1200">
                <a:solidFill>
                  <a:schemeClr val="dk1"/>
                </a:solidFill>
                <a:uFill>
                  <a:noFill/>
                </a:uFill>
                <a:latin typeface="Abel"/>
                <a:ea typeface="Abel"/>
                <a:cs typeface="Abel"/>
                <a:sym typeface="Abel"/>
                <a:hlinkClick r:id="rId2"/>
              </a:rPr>
              <a:t>Slidesgo</a:t>
            </a:r>
            <a:r>
              <a:rPr lang="en" sz="1200">
                <a:solidFill>
                  <a:schemeClr val="dk1"/>
                </a:solidFill>
                <a:latin typeface="Abel"/>
                <a:ea typeface="Abel"/>
                <a:cs typeface="Abel"/>
                <a:sym typeface="Abel"/>
              </a:rPr>
              <a:t>, including icons by </a:t>
            </a:r>
            <a:r>
              <a:rPr lang="en" sz="1200">
                <a:solidFill>
                  <a:schemeClr val="dk1"/>
                </a:solidFill>
                <a:uFill>
                  <a:noFill/>
                </a:uFill>
                <a:latin typeface="Abel"/>
                <a:ea typeface="Abel"/>
                <a:cs typeface="Abel"/>
                <a:sym typeface="Abel"/>
                <a:hlinkClick r:id="rId3"/>
              </a:rPr>
              <a:t>Flaticon</a:t>
            </a:r>
            <a:r>
              <a:rPr lang="en" sz="1200">
                <a:solidFill>
                  <a:schemeClr val="dk1"/>
                </a:solidFill>
                <a:latin typeface="Abel"/>
                <a:ea typeface="Abel"/>
                <a:cs typeface="Abel"/>
                <a:sym typeface="Abel"/>
              </a:rPr>
              <a:t>, and infographics &amp; images by </a:t>
            </a:r>
            <a:r>
              <a:rPr lang="en" sz="1200">
                <a:solidFill>
                  <a:schemeClr val="dk1"/>
                </a:solidFill>
                <a:uFill>
                  <a:noFill/>
                </a:uFill>
                <a:latin typeface="Abel"/>
                <a:ea typeface="Abel"/>
                <a:cs typeface="Abel"/>
                <a:sym typeface="Abel"/>
                <a:hlinkClick r:id="rId4"/>
              </a:rPr>
              <a:t>Freepik</a:t>
            </a:r>
            <a:endParaRPr sz="1200">
              <a:solidFill>
                <a:schemeClr val="dk1"/>
              </a:solidFill>
              <a:latin typeface="Abel"/>
              <a:ea typeface="Abel"/>
              <a:cs typeface="Abel"/>
              <a:sym typeface="Abel"/>
            </a:endParaRPr>
          </a:p>
          <a:p>
            <a:pPr marL="0" lvl="0" indent="0" algn="ctr" rtl="0">
              <a:spcBef>
                <a:spcPts val="0"/>
              </a:spcBef>
              <a:spcAft>
                <a:spcPts val="0"/>
              </a:spcAft>
              <a:buNone/>
            </a:pPr>
            <a:endParaRPr sz="1200">
              <a:solidFill>
                <a:schemeClr val="dk1"/>
              </a:solidFill>
              <a:latin typeface="Abel"/>
              <a:ea typeface="Abel"/>
              <a:cs typeface="Abel"/>
              <a:sym typeface="Abel"/>
            </a:endParaRPr>
          </a:p>
          <a:p>
            <a:pPr marL="0" lvl="0" indent="0" algn="ctr" rtl="0">
              <a:lnSpc>
                <a:spcPct val="115000"/>
              </a:lnSpc>
              <a:spcBef>
                <a:spcPts val="300"/>
              </a:spcBef>
              <a:spcAft>
                <a:spcPts val="0"/>
              </a:spcAft>
              <a:buNone/>
            </a:pPr>
            <a:endParaRPr sz="1200">
              <a:solidFill>
                <a:schemeClr val="dk1"/>
              </a:solidFill>
              <a:latin typeface="Abel"/>
              <a:ea typeface="Abel"/>
              <a:cs typeface="Abel"/>
              <a:sym typeface="A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1"/>
        <p:cNvGrpSpPr/>
        <p:nvPr/>
      </p:nvGrpSpPr>
      <p:grpSpPr>
        <a:xfrm>
          <a:off x="0" y="0"/>
          <a:ext cx="0" cy="0"/>
          <a:chOff x="0" y="0"/>
          <a:chExt cx="0" cy="0"/>
        </a:xfrm>
      </p:grpSpPr>
      <p:sp>
        <p:nvSpPr>
          <p:cNvPr id="12" name="Google Shape;12;p3"/>
          <p:cNvSpPr/>
          <p:nvPr/>
        </p:nvSpPr>
        <p:spPr>
          <a:xfrm>
            <a:off x="713175" y="40426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ctrTitle"/>
          </p:nvPr>
        </p:nvSpPr>
        <p:spPr>
          <a:xfrm flipH="1">
            <a:off x="3905350" y="1879646"/>
            <a:ext cx="4249200" cy="17544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800">
                <a:solidFill>
                  <a:schemeClr val="dk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4" name="Google Shape;14;p3"/>
          <p:cNvSpPr txBox="1">
            <a:spLocks noGrp="1"/>
          </p:cNvSpPr>
          <p:nvPr>
            <p:ph type="subTitle" idx="1"/>
          </p:nvPr>
        </p:nvSpPr>
        <p:spPr>
          <a:xfrm flipH="1">
            <a:off x="2689450" y="4091575"/>
            <a:ext cx="5465100" cy="4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a:solidFill>
                  <a:schemeClr val="dk1"/>
                </a:solidFill>
              </a:defRPr>
            </a:lvl1pPr>
            <a:lvl2pPr lvl="1" algn="r" rtl="0">
              <a:lnSpc>
                <a:spcPct val="100000"/>
              </a:lnSpc>
              <a:spcBef>
                <a:spcPts val="1600"/>
              </a:spcBef>
              <a:spcAft>
                <a:spcPts val="0"/>
              </a:spcAft>
              <a:buNone/>
              <a:defRPr sz="1800">
                <a:solidFill>
                  <a:schemeClr val="dk1"/>
                </a:solidFill>
              </a:defRPr>
            </a:lvl2pPr>
            <a:lvl3pPr lvl="2" algn="r" rtl="0">
              <a:lnSpc>
                <a:spcPct val="100000"/>
              </a:lnSpc>
              <a:spcBef>
                <a:spcPts val="1600"/>
              </a:spcBef>
              <a:spcAft>
                <a:spcPts val="0"/>
              </a:spcAft>
              <a:buNone/>
              <a:defRPr sz="1800">
                <a:solidFill>
                  <a:schemeClr val="dk1"/>
                </a:solidFill>
              </a:defRPr>
            </a:lvl3pPr>
            <a:lvl4pPr lvl="3" algn="r" rtl="0">
              <a:lnSpc>
                <a:spcPct val="100000"/>
              </a:lnSpc>
              <a:spcBef>
                <a:spcPts val="1600"/>
              </a:spcBef>
              <a:spcAft>
                <a:spcPts val="0"/>
              </a:spcAft>
              <a:buNone/>
              <a:defRPr sz="1800">
                <a:solidFill>
                  <a:schemeClr val="dk1"/>
                </a:solidFill>
              </a:defRPr>
            </a:lvl4pPr>
            <a:lvl5pPr lvl="4" algn="r" rtl="0">
              <a:lnSpc>
                <a:spcPct val="100000"/>
              </a:lnSpc>
              <a:spcBef>
                <a:spcPts val="1600"/>
              </a:spcBef>
              <a:spcAft>
                <a:spcPts val="0"/>
              </a:spcAft>
              <a:buNone/>
              <a:defRPr sz="1800">
                <a:solidFill>
                  <a:schemeClr val="dk1"/>
                </a:solidFill>
              </a:defRPr>
            </a:lvl5pPr>
            <a:lvl6pPr lvl="5" algn="r" rtl="0">
              <a:lnSpc>
                <a:spcPct val="100000"/>
              </a:lnSpc>
              <a:spcBef>
                <a:spcPts val="1600"/>
              </a:spcBef>
              <a:spcAft>
                <a:spcPts val="0"/>
              </a:spcAft>
              <a:buNone/>
              <a:defRPr sz="1800">
                <a:solidFill>
                  <a:schemeClr val="dk1"/>
                </a:solidFill>
              </a:defRPr>
            </a:lvl6pPr>
            <a:lvl7pPr lvl="6" algn="r" rtl="0">
              <a:lnSpc>
                <a:spcPct val="100000"/>
              </a:lnSpc>
              <a:spcBef>
                <a:spcPts val="1600"/>
              </a:spcBef>
              <a:spcAft>
                <a:spcPts val="0"/>
              </a:spcAft>
              <a:buNone/>
              <a:defRPr sz="1800">
                <a:solidFill>
                  <a:schemeClr val="dk1"/>
                </a:solidFill>
              </a:defRPr>
            </a:lvl7pPr>
            <a:lvl8pPr lvl="7" algn="r" rtl="0">
              <a:lnSpc>
                <a:spcPct val="100000"/>
              </a:lnSpc>
              <a:spcBef>
                <a:spcPts val="1600"/>
              </a:spcBef>
              <a:spcAft>
                <a:spcPts val="0"/>
              </a:spcAft>
              <a:buNone/>
              <a:defRPr sz="1800">
                <a:solidFill>
                  <a:schemeClr val="dk1"/>
                </a:solidFill>
              </a:defRPr>
            </a:lvl8pPr>
            <a:lvl9pPr lvl="8" algn="r" rtl="0">
              <a:lnSpc>
                <a:spcPct val="100000"/>
              </a:lnSpc>
              <a:spcBef>
                <a:spcPts val="1600"/>
              </a:spcBef>
              <a:spcAft>
                <a:spcPts val="1600"/>
              </a:spcAft>
              <a:buNone/>
              <a:defRPr sz="1800">
                <a:solidFill>
                  <a:schemeClr val="dk1"/>
                </a:solidFill>
              </a:defRPr>
            </a:lvl9pPr>
          </a:lstStyle>
          <a:p>
            <a:endParaRPr/>
          </a:p>
        </p:txBody>
      </p:sp>
      <p:sp>
        <p:nvSpPr>
          <p:cNvPr id="15" name="Google Shape;15;p3"/>
          <p:cNvSpPr txBox="1">
            <a:spLocks noGrp="1"/>
          </p:cNvSpPr>
          <p:nvPr>
            <p:ph type="title" idx="2" hasCustomPrompt="1"/>
          </p:nvPr>
        </p:nvSpPr>
        <p:spPr>
          <a:xfrm flipH="1">
            <a:off x="6133150" y="807733"/>
            <a:ext cx="2021400" cy="1040100"/>
          </a:xfrm>
          <a:prstGeom prst="rect">
            <a:avLst/>
          </a:prstGeom>
          <a:noFill/>
        </p:spPr>
        <p:txBody>
          <a:bodyPr spcFirstLastPara="1" wrap="square" lIns="91425" tIns="91425" rIns="91425" bIns="91425" anchor="b" anchorCtr="0">
            <a:noAutofit/>
          </a:bodyPr>
          <a:lstStyle>
            <a:lvl1pPr marR="27432" lvl="0" algn="r" rtl="0">
              <a:spcBef>
                <a:spcPts val="0"/>
              </a:spcBef>
              <a:spcAft>
                <a:spcPts val="0"/>
              </a:spcAft>
              <a:buClr>
                <a:schemeClr val="lt1"/>
              </a:buClr>
              <a:buSzPts val="3600"/>
              <a:buNone/>
              <a:defRPr sz="7000">
                <a:solidFill>
                  <a:schemeClr val="dk2"/>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dk2"/>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1">
  <p:cSld name="CUSTOM_9_1_1_1_1_1">
    <p:bg>
      <p:bgPr>
        <a:solidFill>
          <a:schemeClr val="accent1"/>
        </a:solid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6"/>
        <p:cNvGrpSpPr/>
        <p:nvPr/>
      </p:nvGrpSpPr>
      <p:grpSpPr>
        <a:xfrm>
          <a:off x="0" y="0"/>
          <a:ext cx="0" cy="0"/>
          <a:chOff x="0" y="0"/>
          <a:chExt cx="0" cy="0"/>
        </a:xfrm>
      </p:grpSpPr>
      <p:sp>
        <p:nvSpPr>
          <p:cNvPr id="17" name="Google Shape;17;p4"/>
          <p:cNvSpPr/>
          <p:nvPr/>
        </p:nvSpPr>
        <p:spPr>
          <a:xfrm>
            <a:off x="716450" y="2571750"/>
            <a:ext cx="7716000" cy="2037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590800" y="539500"/>
            <a:ext cx="5841600" cy="1407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subTitle" idx="1"/>
          </p:nvPr>
        </p:nvSpPr>
        <p:spPr>
          <a:xfrm flipH="1">
            <a:off x="1125075" y="2571750"/>
            <a:ext cx="6875100" cy="164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0" name="Google Shape;20;p4"/>
          <p:cNvSpPr txBox="1">
            <a:spLocks noGrp="1"/>
          </p:cNvSpPr>
          <p:nvPr>
            <p:ph type="ctrTitle"/>
          </p:nvPr>
        </p:nvSpPr>
        <p:spPr>
          <a:xfrm>
            <a:off x="3657600" y="539600"/>
            <a:ext cx="4506300" cy="140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5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21"/>
        <p:cNvGrpSpPr/>
        <p:nvPr/>
      </p:nvGrpSpPr>
      <p:grpSpPr>
        <a:xfrm>
          <a:off x="0" y="0"/>
          <a:ext cx="0" cy="0"/>
          <a:chOff x="0" y="0"/>
          <a:chExt cx="0" cy="0"/>
        </a:xfrm>
      </p:grpSpPr>
      <p:sp>
        <p:nvSpPr>
          <p:cNvPr id="22" name="Google Shape;22;p5"/>
          <p:cNvSpPr/>
          <p:nvPr/>
        </p:nvSpPr>
        <p:spPr>
          <a:xfrm>
            <a:off x="713175" y="5395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subTitle" idx="1"/>
          </p:nvPr>
        </p:nvSpPr>
        <p:spPr>
          <a:xfrm>
            <a:off x="990825" y="3827375"/>
            <a:ext cx="27978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
        <p:nvSpPr>
          <p:cNvPr id="24" name="Google Shape;24;p5"/>
          <p:cNvSpPr txBox="1">
            <a:spLocks noGrp="1"/>
          </p:cNvSpPr>
          <p:nvPr>
            <p:ph type="subTitle" idx="2"/>
          </p:nvPr>
        </p:nvSpPr>
        <p:spPr>
          <a:xfrm>
            <a:off x="5355373" y="3827350"/>
            <a:ext cx="27978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
        <p:nvSpPr>
          <p:cNvPr id="25" name="Google Shape;25;p5"/>
          <p:cNvSpPr txBox="1">
            <a:spLocks noGrp="1"/>
          </p:cNvSpPr>
          <p:nvPr>
            <p:ph type="subTitle" idx="3"/>
          </p:nvPr>
        </p:nvSpPr>
        <p:spPr>
          <a:xfrm>
            <a:off x="990825" y="3382875"/>
            <a:ext cx="2797800" cy="548100"/>
          </a:xfrm>
          <a:prstGeom prst="rect">
            <a:avLst/>
          </a:prstGeom>
          <a:noFill/>
        </p:spPr>
        <p:txBody>
          <a:bodyPr spcFirstLastPara="1" wrap="square" lIns="91425" tIns="91425" rIns="91425" bIns="0" anchor="ctr" anchorCtr="0">
            <a:noAutofit/>
          </a:bodyPr>
          <a:lstStyle>
            <a:lvl1pPr lvl="0" algn="ctr" rtl="0">
              <a:lnSpc>
                <a:spcPct val="100000"/>
              </a:lnSpc>
              <a:spcBef>
                <a:spcPts val="0"/>
              </a:spcBef>
              <a:spcAft>
                <a:spcPts val="0"/>
              </a:spcAft>
              <a:buNone/>
              <a:defRPr sz="1800">
                <a:latin typeface="Staatliches"/>
                <a:ea typeface="Staatliches"/>
                <a:cs typeface="Staatliches"/>
                <a:sym typeface="Staatliches"/>
              </a:defRPr>
            </a:lvl1pPr>
            <a:lvl2pPr lvl="1" algn="ctr" rtl="0">
              <a:lnSpc>
                <a:spcPct val="100000"/>
              </a:lnSpc>
              <a:spcBef>
                <a:spcPts val="1600"/>
              </a:spcBef>
              <a:spcAft>
                <a:spcPts val="0"/>
              </a:spcAft>
              <a:buNone/>
              <a:defRPr sz="1800">
                <a:latin typeface="Staatliches"/>
                <a:ea typeface="Staatliches"/>
                <a:cs typeface="Staatliches"/>
                <a:sym typeface="Staatliches"/>
              </a:defRPr>
            </a:lvl2pPr>
            <a:lvl3pPr lvl="2" algn="ctr" rtl="0">
              <a:lnSpc>
                <a:spcPct val="100000"/>
              </a:lnSpc>
              <a:spcBef>
                <a:spcPts val="1600"/>
              </a:spcBef>
              <a:spcAft>
                <a:spcPts val="0"/>
              </a:spcAft>
              <a:buNone/>
              <a:defRPr sz="1800">
                <a:latin typeface="Staatliches"/>
                <a:ea typeface="Staatliches"/>
                <a:cs typeface="Staatliches"/>
                <a:sym typeface="Staatliches"/>
              </a:defRPr>
            </a:lvl3pPr>
            <a:lvl4pPr lvl="3" algn="ctr" rtl="0">
              <a:lnSpc>
                <a:spcPct val="100000"/>
              </a:lnSpc>
              <a:spcBef>
                <a:spcPts val="1600"/>
              </a:spcBef>
              <a:spcAft>
                <a:spcPts val="0"/>
              </a:spcAft>
              <a:buNone/>
              <a:defRPr sz="1800">
                <a:latin typeface="Staatliches"/>
                <a:ea typeface="Staatliches"/>
                <a:cs typeface="Staatliches"/>
                <a:sym typeface="Staatliches"/>
              </a:defRPr>
            </a:lvl4pPr>
            <a:lvl5pPr lvl="4" algn="ctr" rtl="0">
              <a:lnSpc>
                <a:spcPct val="100000"/>
              </a:lnSpc>
              <a:spcBef>
                <a:spcPts val="1600"/>
              </a:spcBef>
              <a:spcAft>
                <a:spcPts val="0"/>
              </a:spcAft>
              <a:buNone/>
              <a:defRPr sz="1800">
                <a:latin typeface="Staatliches"/>
                <a:ea typeface="Staatliches"/>
                <a:cs typeface="Staatliches"/>
                <a:sym typeface="Staatliches"/>
              </a:defRPr>
            </a:lvl5pPr>
            <a:lvl6pPr lvl="5" algn="ctr" rtl="0">
              <a:lnSpc>
                <a:spcPct val="100000"/>
              </a:lnSpc>
              <a:spcBef>
                <a:spcPts val="1600"/>
              </a:spcBef>
              <a:spcAft>
                <a:spcPts val="0"/>
              </a:spcAft>
              <a:buNone/>
              <a:defRPr sz="1800">
                <a:latin typeface="Staatliches"/>
                <a:ea typeface="Staatliches"/>
                <a:cs typeface="Staatliches"/>
                <a:sym typeface="Staatliches"/>
              </a:defRPr>
            </a:lvl6pPr>
            <a:lvl7pPr lvl="6" algn="ctr" rtl="0">
              <a:lnSpc>
                <a:spcPct val="100000"/>
              </a:lnSpc>
              <a:spcBef>
                <a:spcPts val="1600"/>
              </a:spcBef>
              <a:spcAft>
                <a:spcPts val="0"/>
              </a:spcAft>
              <a:buNone/>
              <a:defRPr sz="1800">
                <a:latin typeface="Staatliches"/>
                <a:ea typeface="Staatliches"/>
                <a:cs typeface="Staatliches"/>
                <a:sym typeface="Staatliches"/>
              </a:defRPr>
            </a:lvl7pPr>
            <a:lvl8pPr lvl="7" algn="ctr" rtl="0">
              <a:lnSpc>
                <a:spcPct val="100000"/>
              </a:lnSpc>
              <a:spcBef>
                <a:spcPts val="1600"/>
              </a:spcBef>
              <a:spcAft>
                <a:spcPts val="0"/>
              </a:spcAft>
              <a:buNone/>
              <a:defRPr sz="1800">
                <a:latin typeface="Staatliches"/>
                <a:ea typeface="Staatliches"/>
                <a:cs typeface="Staatliches"/>
                <a:sym typeface="Staatliches"/>
              </a:defRPr>
            </a:lvl8pPr>
            <a:lvl9pPr lvl="8" algn="ctr" rtl="0">
              <a:lnSpc>
                <a:spcPct val="100000"/>
              </a:lnSpc>
              <a:spcBef>
                <a:spcPts val="1600"/>
              </a:spcBef>
              <a:spcAft>
                <a:spcPts val="1600"/>
              </a:spcAft>
              <a:buNone/>
              <a:defRPr sz="1800">
                <a:latin typeface="Staatliches"/>
                <a:ea typeface="Staatliches"/>
                <a:cs typeface="Staatliches"/>
                <a:sym typeface="Staatliches"/>
              </a:defRPr>
            </a:lvl9pPr>
          </a:lstStyle>
          <a:p>
            <a:endParaRPr/>
          </a:p>
        </p:txBody>
      </p:sp>
      <p:sp>
        <p:nvSpPr>
          <p:cNvPr id="26" name="Google Shape;26;p5"/>
          <p:cNvSpPr txBox="1">
            <a:spLocks noGrp="1"/>
          </p:cNvSpPr>
          <p:nvPr>
            <p:ph type="subTitle" idx="4"/>
          </p:nvPr>
        </p:nvSpPr>
        <p:spPr>
          <a:xfrm>
            <a:off x="5355373" y="3382875"/>
            <a:ext cx="2797800" cy="548100"/>
          </a:xfrm>
          <a:prstGeom prst="rect">
            <a:avLst/>
          </a:prstGeom>
          <a:noFill/>
        </p:spPr>
        <p:txBody>
          <a:bodyPr spcFirstLastPara="1" wrap="square" lIns="91425" tIns="91425" rIns="91425" bIns="0" anchor="ctr" anchorCtr="0">
            <a:noAutofit/>
          </a:bodyPr>
          <a:lstStyle>
            <a:lvl1pPr lvl="0" algn="ctr" rtl="0">
              <a:lnSpc>
                <a:spcPct val="100000"/>
              </a:lnSpc>
              <a:spcBef>
                <a:spcPts val="0"/>
              </a:spcBef>
              <a:spcAft>
                <a:spcPts val="0"/>
              </a:spcAft>
              <a:buNone/>
              <a:defRPr sz="1800">
                <a:latin typeface="Staatliches"/>
                <a:ea typeface="Staatliches"/>
                <a:cs typeface="Staatliches"/>
                <a:sym typeface="Staatliches"/>
              </a:defRPr>
            </a:lvl1pPr>
            <a:lvl2pPr lvl="1" algn="ctr" rtl="0">
              <a:lnSpc>
                <a:spcPct val="100000"/>
              </a:lnSpc>
              <a:spcBef>
                <a:spcPts val="1600"/>
              </a:spcBef>
              <a:spcAft>
                <a:spcPts val="0"/>
              </a:spcAft>
              <a:buNone/>
              <a:defRPr sz="1800">
                <a:latin typeface="Staatliches"/>
                <a:ea typeface="Staatliches"/>
                <a:cs typeface="Staatliches"/>
                <a:sym typeface="Staatliches"/>
              </a:defRPr>
            </a:lvl2pPr>
            <a:lvl3pPr lvl="2" algn="ctr" rtl="0">
              <a:lnSpc>
                <a:spcPct val="100000"/>
              </a:lnSpc>
              <a:spcBef>
                <a:spcPts val="1600"/>
              </a:spcBef>
              <a:spcAft>
                <a:spcPts val="0"/>
              </a:spcAft>
              <a:buNone/>
              <a:defRPr sz="1800">
                <a:latin typeface="Staatliches"/>
                <a:ea typeface="Staatliches"/>
                <a:cs typeface="Staatliches"/>
                <a:sym typeface="Staatliches"/>
              </a:defRPr>
            </a:lvl3pPr>
            <a:lvl4pPr lvl="3" algn="ctr" rtl="0">
              <a:lnSpc>
                <a:spcPct val="100000"/>
              </a:lnSpc>
              <a:spcBef>
                <a:spcPts val="1600"/>
              </a:spcBef>
              <a:spcAft>
                <a:spcPts val="0"/>
              </a:spcAft>
              <a:buNone/>
              <a:defRPr sz="1800">
                <a:latin typeface="Staatliches"/>
                <a:ea typeface="Staatliches"/>
                <a:cs typeface="Staatliches"/>
                <a:sym typeface="Staatliches"/>
              </a:defRPr>
            </a:lvl4pPr>
            <a:lvl5pPr lvl="4" algn="ctr" rtl="0">
              <a:lnSpc>
                <a:spcPct val="100000"/>
              </a:lnSpc>
              <a:spcBef>
                <a:spcPts val="1600"/>
              </a:spcBef>
              <a:spcAft>
                <a:spcPts val="0"/>
              </a:spcAft>
              <a:buNone/>
              <a:defRPr sz="1800">
                <a:latin typeface="Staatliches"/>
                <a:ea typeface="Staatliches"/>
                <a:cs typeface="Staatliches"/>
                <a:sym typeface="Staatliches"/>
              </a:defRPr>
            </a:lvl5pPr>
            <a:lvl6pPr lvl="5" algn="ctr" rtl="0">
              <a:lnSpc>
                <a:spcPct val="100000"/>
              </a:lnSpc>
              <a:spcBef>
                <a:spcPts val="1600"/>
              </a:spcBef>
              <a:spcAft>
                <a:spcPts val="0"/>
              </a:spcAft>
              <a:buNone/>
              <a:defRPr sz="1800">
                <a:latin typeface="Staatliches"/>
                <a:ea typeface="Staatliches"/>
                <a:cs typeface="Staatliches"/>
                <a:sym typeface="Staatliches"/>
              </a:defRPr>
            </a:lvl6pPr>
            <a:lvl7pPr lvl="6" algn="ctr" rtl="0">
              <a:lnSpc>
                <a:spcPct val="100000"/>
              </a:lnSpc>
              <a:spcBef>
                <a:spcPts val="1600"/>
              </a:spcBef>
              <a:spcAft>
                <a:spcPts val="0"/>
              </a:spcAft>
              <a:buNone/>
              <a:defRPr sz="1800">
                <a:latin typeface="Staatliches"/>
                <a:ea typeface="Staatliches"/>
                <a:cs typeface="Staatliches"/>
                <a:sym typeface="Staatliches"/>
              </a:defRPr>
            </a:lvl7pPr>
            <a:lvl8pPr lvl="7" algn="ctr" rtl="0">
              <a:lnSpc>
                <a:spcPct val="100000"/>
              </a:lnSpc>
              <a:spcBef>
                <a:spcPts val="1600"/>
              </a:spcBef>
              <a:spcAft>
                <a:spcPts val="0"/>
              </a:spcAft>
              <a:buNone/>
              <a:defRPr sz="1800">
                <a:latin typeface="Staatliches"/>
                <a:ea typeface="Staatliches"/>
                <a:cs typeface="Staatliches"/>
                <a:sym typeface="Staatliches"/>
              </a:defRPr>
            </a:lvl8pPr>
            <a:lvl9pPr lvl="8" algn="ctr" rtl="0">
              <a:lnSpc>
                <a:spcPct val="100000"/>
              </a:lnSpc>
              <a:spcBef>
                <a:spcPts val="1600"/>
              </a:spcBef>
              <a:spcAft>
                <a:spcPts val="1600"/>
              </a:spcAft>
              <a:buNone/>
              <a:defRPr sz="1800">
                <a:latin typeface="Staatliches"/>
                <a:ea typeface="Staatliches"/>
                <a:cs typeface="Staatliches"/>
                <a:sym typeface="Staatliches"/>
              </a:defRPr>
            </a:lvl9pPr>
          </a:lstStyle>
          <a:p>
            <a:endParaRPr/>
          </a:p>
        </p:txBody>
      </p:sp>
      <p:sp>
        <p:nvSpPr>
          <p:cNvPr id="27" name="Google Shape;27;p5"/>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28"/>
        <p:cNvGrpSpPr/>
        <p:nvPr/>
      </p:nvGrpSpPr>
      <p:grpSpPr>
        <a:xfrm>
          <a:off x="0" y="0"/>
          <a:ext cx="0" cy="0"/>
          <a:chOff x="0" y="0"/>
          <a:chExt cx="0" cy="0"/>
        </a:xfrm>
      </p:grpSpPr>
      <p:sp>
        <p:nvSpPr>
          <p:cNvPr id="29" name="Google Shape;29;p6"/>
          <p:cNvSpPr/>
          <p:nvPr/>
        </p:nvSpPr>
        <p:spPr>
          <a:xfrm>
            <a:off x="713175" y="539500"/>
            <a:ext cx="7717500" cy="561300"/>
          </a:xfrm>
          <a:prstGeom prst="roundRect">
            <a:avLst>
              <a:gd name="adj" fmla="val 50000"/>
            </a:avLst>
          </a:prstGeom>
          <a:solidFill>
            <a:srgbClr val="FFF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ctrTitle"/>
          </p:nvPr>
        </p:nvSpPr>
        <p:spPr>
          <a:xfrm>
            <a:off x="1743075" y="552650"/>
            <a:ext cx="56580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1"/>
        <p:cNvGrpSpPr/>
        <p:nvPr/>
      </p:nvGrpSpPr>
      <p:grpSpPr>
        <a:xfrm>
          <a:off x="0" y="0"/>
          <a:ext cx="0" cy="0"/>
          <a:chOff x="0" y="0"/>
          <a:chExt cx="0" cy="0"/>
        </a:xfrm>
      </p:grpSpPr>
      <p:sp>
        <p:nvSpPr>
          <p:cNvPr id="32" name="Google Shape;32;p7"/>
          <p:cNvSpPr/>
          <p:nvPr/>
        </p:nvSpPr>
        <p:spPr>
          <a:xfrm>
            <a:off x="713175" y="539500"/>
            <a:ext cx="7717500" cy="1033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ctrTitle"/>
          </p:nvPr>
        </p:nvSpPr>
        <p:spPr>
          <a:xfrm>
            <a:off x="3066000" y="576853"/>
            <a:ext cx="3012000" cy="95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4" name="Google Shape;34;p7"/>
          <p:cNvSpPr txBox="1">
            <a:spLocks noGrp="1"/>
          </p:cNvSpPr>
          <p:nvPr>
            <p:ph type="subTitle" idx="1"/>
          </p:nvPr>
        </p:nvSpPr>
        <p:spPr>
          <a:xfrm>
            <a:off x="713175" y="2114893"/>
            <a:ext cx="4177500" cy="2354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713175" y="539500"/>
            <a:ext cx="3490500" cy="4069200"/>
          </a:xfrm>
          <a:prstGeom prst="roundRect">
            <a:avLst>
              <a:gd name="adj" fmla="val 194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1055325" y="1531950"/>
            <a:ext cx="2707500" cy="2079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4800"/>
              <a:buNone/>
              <a:defRPr sz="3000">
                <a:solidFill>
                  <a:schemeClr val="dk1"/>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38"/>
        <p:cNvGrpSpPr/>
        <p:nvPr/>
      </p:nvGrpSpPr>
      <p:grpSpPr>
        <a:xfrm>
          <a:off x="0" y="0"/>
          <a:ext cx="0" cy="0"/>
          <a:chOff x="0" y="0"/>
          <a:chExt cx="0" cy="0"/>
        </a:xfrm>
      </p:grpSpPr>
      <p:sp>
        <p:nvSpPr>
          <p:cNvPr id="39" name="Google Shape;39;p9"/>
          <p:cNvSpPr/>
          <p:nvPr/>
        </p:nvSpPr>
        <p:spPr>
          <a:xfrm>
            <a:off x="713175" y="40426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ctrTitle"/>
          </p:nvPr>
        </p:nvSpPr>
        <p:spPr>
          <a:xfrm flipH="1">
            <a:off x="998298" y="1884854"/>
            <a:ext cx="4249200" cy="17544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4800">
                <a:solidFill>
                  <a:schemeClr val="dk1"/>
                </a:solidFill>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41" name="Google Shape;41;p9"/>
          <p:cNvSpPr txBox="1">
            <a:spLocks noGrp="1"/>
          </p:cNvSpPr>
          <p:nvPr>
            <p:ph type="subTitle" idx="1"/>
          </p:nvPr>
        </p:nvSpPr>
        <p:spPr>
          <a:xfrm flipH="1">
            <a:off x="998298" y="4091575"/>
            <a:ext cx="5465100" cy="46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dk1"/>
                </a:solidFill>
              </a:defRPr>
            </a:lvl1pPr>
            <a:lvl2pPr lvl="1" rtl="0">
              <a:lnSpc>
                <a:spcPct val="100000"/>
              </a:lnSpc>
              <a:spcBef>
                <a:spcPts val="1600"/>
              </a:spcBef>
              <a:spcAft>
                <a:spcPts val="0"/>
              </a:spcAft>
              <a:buNone/>
              <a:defRPr sz="1800">
                <a:solidFill>
                  <a:schemeClr val="dk1"/>
                </a:solidFill>
              </a:defRPr>
            </a:lvl2pPr>
            <a:lvl3pPr lvl="2" rtl="0">
              <a:lnSpc>
                <a:spcPct val="100000"/>
              </a:lnSpc>
              <a:spcBef>
                <a:spcPts val="1600"/>
              </a:spcBef>
              <a:spcAft>
                <a:spcPts val="0"/>
              </a:spcAft>
              <a:buNone/>
              <a:defRPr sz="1800">
                <a:solidFill>
                  <a:schemeClr val="dk1"/>
                </a:solidFill>
              </a:defRPr>
            </a:lvl3pPr>
            <a:lvl4pPr lvl="3" rtl="0">
              <a:lnSpc>
                <a:spcPct val="100000"/>
              </a:lnSpc>
              <a:spcBef>
                <a:spcPts val="1600"/>
              </a:spcBef>
              <a:spcAft>
                <a:spcPts val="0"/>
              </a:spcAft>
              <a:buNone/>
              <a:defRPr sz="1800">
                <a:solidFill>
                  <a:schemeClr val="dk1"/>
                </a:solidFill>
              </a:defRPr>
            </a:lvl4pPr>
            <a:lvl5pPr lvl="4" rtl="0">
              <a:lnSpc>
                <a:spcPct val="100000"/>
              </a:lnSpc>
              <a:spcBef>
                <a:spcPts val="1600"/>
              </a:spcBef>
              <a:spcAft>
                <a:spcPts val="0"/>
              </a:spcAft>
              <a:buNone/>
              <a:defRPr sz="1800">
                <a:solidFill>
                  <a:schemeClr val="dk1"/>
                </a:solidFill>
              </a:defRPr>
            </a:lvl5pPr>
            <a:lvl6pPr lvl="5" rtl="0">
              <a:lnSpc>
                <a:spcPct val="100000"/>
              </a:lnSpc>
              <a:spcBef>
                <a:spcPts val="1600"/>
              </a:spcBef>
              <a:spcAft>
                <a:spcPts val="0"/>
              </a:spcAft>
              <a:buNone/>
              <a:defRPr sz="1800">
                <a:solidFill>
                  <a:schemeClr val="dk1"/>
                </a:solidFill>
              </a:defRPr>
            </a:lvl6pPr>
            <a:lvl7pPr lvl="6" rtl="0">
              <a:lnSpc>
                <a:spcPct val="100000"/>
              </a:lnSpc>
              <a:spcBef>
                <a:spcPts val="1600"/>
              </a:spcBef>
              <a:spcAft>
                <a:spcPts val="0"/>
              </a:spcAft>
              <a:buNone/>
              <a:defRPr sz="1800">
                <a:solidFill>
                  <a:schemeClr val="dk1"/>
                </a:solidFill>
              </a:defRPr>
            </a:lvl7pPr>
            <a:lvl8pPr lvl="7" rtl="0">
              <a:lnSpc>
                <a:spcPct val="100000"/>
              </a:lnSpc>
              <a:spcBef>
                <a:spcPts val="1600"/>
              </a:spcBef>
              <a:spcAft>
                <a:spcPts val="0"/>
              </a:spcAft>
              <a:buNone/>
              <a:defRPr sz="1800">
                <a:solidFill>
                  <a:schemeClr val="dk1"/>
                </a:solidFill>
              </a:defRPr>
            </a:lvl8pPr>
            <a:lvl9pPr lvl="8" rtl="0">
              <a:lnSpc>
                <a:spcPct val="100000"/>
              </a:lnSpc>
              <a:spcBef>
                <a:spcPts val="1600"/>
              </a:spcBef>
              <a:spcAft>
                <a:spcPts val="1600"/>
              </a:spcAft>
              <a:buNone/>
              <a:defRPr sz="1800">
                <a:solidFill>
                  <a:schemeClr val="dk1"/>
                </a:solidFill>
              </a:defRPr>
            </a:lvl9pPr>
          </a:lstStyle>
          <a:p>
            <a:endParaRPr/>
          </a:p>
        </p:txBody>
      </p:sp>
      <p:sp>
        <p:nvSpPr>
          <p:cNvPr id="42" name="Google Shape;42;p9"/>
          <p:cNvSpPr txBox="1">
            <a:spLocks noGrp="1"/>
          </p:cNvSpPr>
          <p:nvPr>
            <p:ph type="title" idx="2" hasCustomPrompt="1"/>
          </p:nvPr>
        </p:nvSpPr>
        <p:spPr>
          <a:xfrm flipH="1">
            <a:off x="998298" y="807733"/>
            <a:ext cx="2021400" cy="1040100"/>
          </a:xfrm>
          <a:prstGeom prst="rect">
            <a:avLst/>
          </a:prstGeom>
          <a:noFill/>
        </p:spPr>
        <p:txBody>
          <a:bodyPr spcFirstLastPara="1" wrap="square" lIns="91425" tIns="91425" rIns="91425" bIns="91425" anchor="b" anchorCtr="0">
            <a:noAutofit/>
          </a:bodyPr>
          <a:lstStyle>
            <a:lvl1pPr marR="27432" lvl="0" rtl="0">
              <a:spcBef>
                <a:spcPts val="0"/>
              </a:spcBef>
              <a:spcAft>
                <a:spcPts val="0"/>
              </a:spcAft>
              <a:buClr>
                <a:schemeClr val="lt1"/>
              </a:buClr>
              <a:buSzPts val="3600"/>
              <a:buNone/>
              <a:defRPr sz="7000">
                <a:solidFill>
                  <a:schemeClr val="dk2"/>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43"/>
        <p:cNvGrpSpPr/>
        <p:nvPr/>
      </p:nvGrpSpPr>
      <p:grpSpPr>
        <a:xfrm>
          <a:off x="0" y="0"/>
          <a:ext cx="0" cy="0"/>
          <a:chOff x="0" y="0"/>
          <a:chExt cx="0" cy="0"/>
        </a:xfrm>
      </p:grpSpPr>
      <p:sp>
        <p:nvSpPr>
          <p:cNvPr id="44" name="Google Shape;44;p10"/>
          <p:cNvSpPr/>
          <p:nvPr/>
        </p:nvSpPr>
        <p:spPr>
          <a:xfrm>
            <a:off x="713175" y="5395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0"/>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CF8F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0124D"/>
              </a:buClr>
              <a:buSzPts val="2400"/>
              <a:buFont typeface="Staatliches"/>
              <a:buNone/>
              <a:defRPr sz="2400">
                <a:solidFill>
                  <a:srgbClr val="20124D"/>
                </a:solidFill>
                <a:latin typeface="Staatliches"/>
                <a:ea typeface="Staatliches"/>
                <a:cs typeface="Staatliches"/>
                <a:sym typeface="Staatliches"/>
              </a:defRPr>
            </a:lvl1pPr>
            <a:lvl2pPr lvl="1">
              <a:spcBef>
                <a:spcPts val="0"/>
              </a:spcBef>
              <a:spcAft>
                <a:spcPts val="0"/>
              </a:spcAft>
              <a:buClr>
                <a:srgbClr val="20124D"/>
              </a:buClr>
              <a:buSzPts val="2400"/>
              <a:buFont typeface="Staatliches"/>
              <a:buNone/>
              <a:defRPr sz="2400">
                <a:solidFill>
                  <a:srgbClr val="20124D"/>
                </a:solidFill>
                <a:latin typeface="Staatliches"/>
                <a:ea typeface="Staatliches"/>
                <a:cs typeface="Staatliches"/>
                <a:sym typeface="Staatliches"/>
              </a:defRPr>
            </a:lvl2pPr>
            <a:lvl3pPr lvl="2">
              <a:spcBef>
                <a:spcPts val="0"/>
              </a:spcBef>
              <a:spcAft>
                <a:spcPts val="0"/>
              </a:spcAft>
              <a:buClr>
                <a:srgbClr val="20124D"/>
              </a:buClr>
              <a:buSzPts val="2400"/>
              <a:buFont typeface="Staatliches"/>
              <a:buNone/>
              <a:defRPr sz="2400">
                <a:solidFill>
                  <a:srgbClr val="20124D"/>
                </a:solidFill>
                <a:latin typeface="Staatliches"/>
                <a:ea typeface="Staatliches"/>
                <a:cs typeface="Staatliches"/>
                <a:sym typeface="Staatliches"/>
              </a:defRPr>
            </a:lvl3pPr>
            <a:lvl4pPr lvl="3">
              <a:spcBef>
                <a:spcPts val="0"/>
              </a:spcBef>
              <a:spcAft>
                <a:spcPts val="0"/>
              </a:spcAft>
              <a:buClr>
                <a:srgbClr val="20124D"/>
              </a:buClr>
              <a:buSzPts val="2400"/>
              <a:buFont typeface="Staatliches"/>
              <a:buNone/>
              <a:defRPr sz="2400">
                <a:solidFill>
                  <a:srgbClr val="20124D"/>
                </a:solidFill>
                <a:latin typeface="Staatliches"/>
                <a:ea typeface="Staatliches"/>
                <a:cs typeface="Staatliches"/>
                <a:sym typeface="Staatliches"/>
              </a:defRPr>
            </a:lvl4pPr>
            <a:lvl5pPr lvl="4">
              <a:spcBef>
                <a:spcPts val="0"/>
              </a:spcBef>
              <a:spcAft>
                <a:spcPts val="0"/>
              </a:spcAft>
              <a:buClr>
                <a:srgbClr val="20124D"/>
              </a:buClr>
              <a:buSzPts val="2400"/>
              <a:buFont typeface="Staatliches"/>
              <a:buNone/>
              <a:defRPr sz="2400">
                <a:solidFill>
                  <a:srgbClr val="20124D"/>
                </a:solidFill>
                <a:latin typeface="Staatliches"/>
                <a:ea typeface="Staatliches"/>
                <a:cs typeface="Staatliches"/>
                <a:sym typeface="Staatliches"/>
              </a:defRPr>
            </a:lvl5pPr>
            <a:lvl6pPr lvl="5">
              <a:spcBef>
                <a:spcPts val="0"/>
              </a:spcBef>
              <a:spcAft>
                <a:spcPts val="0"/>
              </a:spcAft>
              <a:buClr>
                <a:srgbClr val="20124D"/>
              </a:buClr>
              <a:buSzPts val="2400"/>
              <a:buFont typeface="Staatliches"/>
              <a:buNone/>
              <a:defRPr sz="2400">
                <a:solidFill>
                  <a:srgbClr val="20124D"/>
                </a:solidFill>
                <a:latin typeface="Staatliches"/>
                <a:ea typeface="Staatliches"/>
                <a:cs typeface="Staatliches"/>
                <a:sym typeface="Staatliches"/>
              </a:defRPr>
            </a:lvl6pPr>
            <a:lvl7pPr lvl="6">
              <a:spcBef>
                <a:spcPts val="0"/>
              </a:spcBef>
              <a:spcAft>
                <a:spcPts val="0"/>
              </a:spcAft>
              <a:buClr>
                <a:srgbClr val="20124D"/>
              </a:buClr>
              <a:buSzPts val="2400"/>
              <a:buFont typeface="Staatliches"/>
              <a:buNone/>
              <a:defRPr sz="2400">
                <a:solidFill>
                  <a:srgbClr val="20124D"/>
                </a:solidFill>
                <a:latin typeface="Staatliches"/>
                <a:ea typeface="Staatliches"/>
                <a:cs typeface="Staatliches"/>
                <a:sym typeface="Staatliches"/>
              </a:defRPr>
            </a:lvl7pPr>
            <a:lvl8pPr lvl="7">
              <a:spcBef>
                <a:spcPts val="0"/>
              </a:spcBef>
              <a:spcAft>
                <a:spcPts val="0"/>
              </a:spcAft>
              <a:buClr>
                <a:srgbClr val="20124D"/>
              </a:buClr>
              <a:buSzPts val="2400"/>
              <a:buFont typeface="Staatliches"/>
              <a:buNone/>
              <a:defRPr sz="2400">
                <a:solidFill>
                  <a:srgbClr val="20124D"/>
                </a:solidFill>
                <a:latin typeface="Staatliches"/>
                <a:ea typeface="Staatliches"/>
                <a:cs typeface="Staatliches"/>
                <a:sym typeface="Staatliches"/>
              </a:defRPr>
            </a:lvl8pPr>
            <a:lvl9pPr lvl="8">
              <a:spcBef>
                <a:spcPts val="0"/>
              </a:spcBef>
              <a:spcAft>
                <a:spcPts val="0"/>
              </a:spcAft>
              <a:buClr>
                <a:srgbClr val="20124D"/>
              </a:buClr>
              <a:buSzPts val="2400"/>
              <a:buFont typeface="Staatliches"/>
              <a:buNone/>
              <a:defRPr sz="2400">
                <a:solidFill>
                  <a:srgbClr val="20124D"/>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20124D"/>
              </a:buClr>
              <a:buSzPts val="1400"/>
              <a:buFont typeface="Abel"/>
              <a:buChar char="●"/>
              <a:defRPr>
                <a:solidFill>
                  <a:srgbClr val="20124D"/>
                </a:solidFill>
                <a:latin typeface="Abel"/>
                <a:ea typeface="Abel"/>
                <a:cs typeface="Abel"/>
                <a:sym typeface="Abel"/>
              </a:defRPr>
            </a:lvl1pPr>
            <a:lvl2pPr marL="914400" lvl="1" indent="-317500">
              <a:lnSpc>
                <a:spcPct val="115000"/>
              </a:lnSpc>
              <a:spcBef>
                <a:spcPts val="1600"/>
              </a:spcBef>
              <a:spcAft>
                <a:spcPts val="0"/>
              </a:spcAft>
              <a:buClr>
                <a:srgbClr val="20124D"/>
              </a:buClr>
              <a:buSzPts val="1400"/>
              <a:buFont typeface="Abel"/>
              <a:buChar char="○"/>
              <a:defRPr>
                <a:solidFill>
                  <a:srgbClr val="20124D"/>
                </a:solidFill>
                <a:latin typeface="Abel"/>
                <a:ea typeface="Abel"/>
                <a:cs typeface="Abel"/>
                <a:sym typeface="Abel"/>
              </a:defRPr>
            </a:lvl2pPr>
            <a:lvl3pPr marL="1371600" lvl="2" indent="-317500">
              <a:lnSpc>
                <a:spcPct val="115000"/>
              </a:lnSpc>
              <a:spcBef>
                <a:spcPts val="1600"/>
              </a:spcBef>
              <a:spcAft>
                <a:spcPts val="0"/>
              </a:spcAft>
              <a:buClr>
                <a:srgbClr val="20124D"/>
              </a:buClr>
              <a:buSzPts val="1400"/>
              <a:buFont typeface="Abel"/>
              <a:buChar char="■"/>
              <a:defRPr>
                <a:solidFill>
                  <a:srgbClr val="20124D"/>
                </a:solidFill>
                <a:latin typeface="Abel"/>
                <a:ea typeface="Abel"/>
                <a:cs typeface="Abel"/>
                <a:sym typeface="Abel"/>
              </a:defRPr>
            </a:lvl3pPr>
            <a:lvl4pPr marL="1828800" lvl="3" indent="-317500">
              <a:lnSpc>
                <a:spcPct val="115000"/>
              </a:lnSpc>
              <a:spcBef>
                <a:spcPts val="1600"/>
              </a:spcBef>
              <a:spcAft>
                <a:spcPts val="0"/>
              </a:spcAft>
              <a:buClr>
                <a:srgbClr val="20124D"/>
              </a:buClr>
              <a:buSzPts val="1400"/>
              <a:buFont typeface="Abel"/>
              <a:buChar char="●"/>
              <a:defRPr>
                <a:solidFill>
                  <a:srgbClr val="20124D"/>
                </a:solidFill>
                <a:latin typeface="Abel"/>
                <a:ea typeface="Abel"/>
                <a:cs typeface="Abel"/>
                <a:sym typeface="Abel"/>
              </a:defRPr>
            </a:lvl4pPr>
            <a:lvl5pPr marL="2286000" lvl="4" indent="-317500">
              <a:lnSpc>
                <a:spcPct val="115000"/>
              </a:lnSpc>
              <a:spcBef>
                <a:spcPts val="1600"/>
              </a:spcBef>
              <a:spcAft>
                <a:spcPts val="0"/>
              </a:spcAft>
              <a:buClr>
                <a:srgbClr val="20124D"/>
              </a:buClr>
              <a:buSzPts val="1400"/>
              <a:buFont typeface="Abel"/>
              <a:buChar char="○"/>
              <a:defRPr>
                <a:solidFill>
                  <a:srgbClr val="20124D"/>
                </a:solidFill>
                <a:latin typeface="Abel"/>
                <a:ea typeface="Abel"/>
                <a:cs typeface="Abel"/>
                <a:sym typeface="Abel"/>
              </a:defRPr>
            </a:lvl5pPr>
            <a:lvl6pPr marL="2743200" lvl="5" indent="-317500">
              <a:lnSpc>
                <a:spcPct val="115000"/>
              </a:lnSpc>
              <a:spcBef>
                <a:spcPts val="1600"/>
              </a:spcBef>
              <a:spcAft>
                <a:spcPts val="0"/>
              </a:spcAft>
              <a:buClr>
                <a:srgbClr val="20124D"/>
              </a:buClr>
              <a:buSzPts val="1400"/>
              <a:buFont typeface="Abel"/>
              <a:buChar char="■"/>
              <a:defRPr>
                <a:solidFill>
                  <a:srgbClr val="20124D"/>
                </a:solidFill>
                <a:latin typeface="Abel"/>
                <a:ea typeface="Abel"/>
                <a:cs typeface="Abel"/>
                <a:sym typeface="Abel"/>
              </a:defRPr>
            </a:lvl6pPr>
            <a:lvl7pPr marL="3200400" lvl="6" indent="-317500">
              <a:lnSpc>
                <a:spcPct val="115000"/>
              </a:lnSpc>
              <a:spcBef>
                <a:spcPts val="1600"/>
              </a:spcBef>
              <a:spcAft>
                <a:spcPts val="0"/>
              </a:spcAft>
              <a:buClr>
                <a:srgbClr val="20124D"/>
              </a:buClr>
              <a:buSzPts val="1400"/>
              <a:buFont typeface="Abel"/>
              <a:buChar char="●"/>
              <a:defRPr>
                <a:solidFill>
                  <a:srgbClr val="20124D"/>
                </a:solidFill>
                <a:latin typeface="Abel"/>
                <a:ea typeface="Abel"/>
                <a:cs typeface="Abel"/>
                <a:sym typeface="Abel"/>
              </a:defRPr>
            </a:lvl7pPr>
            <a:lvl8pPr marL="3657600" lvl="7" indent="-317500">
              <a:lnSpc>
                <a:spcPct val="115000"/>
              </a:lnSpc>
              <a:spcBef>
                <a:spcPts val="1600"/>
              </a:spcBef>
              <a:spcAft>
                <a:spcPts val="0"/>
              </a:spcAft>
              <a:buClr>
                <a:srgbClr val="20124D"/>
              </a:buClr>
              <a:buSzPts val="1400"/>
              <a:buFont typeface="Abel"/>
              <a:buChar char="○"/>
              <a:defRPr>
                <a:solidFill>
                  <a:srgbClr val="20124D"/>
                </a:solidFill>
                <a:latin typeface="Abel"/>
                <a:ea typeface="Abel"/>
                <a:cs typeface="Abel"/>
                <a:sym typeface="Abel"/>
              </a:defRPr>
            </a:lvl8pPr>
            <a:lvl9pPr marL="4114800" lvl="8" indent="-317500">
              <a:lnSpc>
                <a:spcPct val="115000"/>
              </a:lnSpc>
              <a:spcBef>
                <a:spcPts val="1600"/>
              </a:spcBef>
              <a:spcAft>
                <a:spcPts val="1600"/>
              </a:spcAft>
              <a:buClr>
                <a:srgbClr val="20124D"/>
              </a:buClr>
              <a:buSzPts val="1400"/>
              <a:buFont typeface="Abel"/>
              <a:buChar char="■"/>
              <a:defRPr>
                <a:solidFill>
                  <a:srgbClr val="20124D"/>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docs.google.com/spreadsheets/d/1-LBWp7RvAJK2GmcATiSzm9su8iqn24U5j-CkJNtDqqg/copy" TargetMode="External"/><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goodreads.com/work/quotes/58372682"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hyperlink" Target="https://www.kaggle.com/berkeleyearth/climate-change-earth-surface-temperature-data" TargetMode="External"/><Relationship Id="rId3" Type="http://schemas.openxmlformats.org/officeDocument/2006/relationships/hyperlink" Target="https://www.ijidonline.com/action/showPdf?pii=S1201-9712%2820%2930123-5" TargetMode="External"/><Relationship Id="rId7" Type="http://schemas.openxmlformats.org/officeDocument/2006/relationships/hyperlink" Target="https://www.kaggle.com/sudalairajkumar/novel-corona-virus-2019-dataset"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s://www.ijidonline.com/article/S1201-9712(20)30123-5/fulltext" TargetMode="External"/><Relationship Id="rId11" Type="http://schemas.openxmlformats.org/officeDocument/2006/relationships/hyperlink" Target="https://worldpopulationreview.com/countries/most-visited-countries/" TargetMode="External"/><Relationship Id="rId5" Type="http://schemas.openxmlformats.org/officeDocument/2006/relationships/hyperlink" Target="https://www.ncbi.nlm.nih.gov/pmc/articles/PMC7098030/" TargetMode="External"/><Relationship Id="rId10" Type="http://schemas.openxmlformats.org/officeDocument/2006/relationships/hyperlink" Target="https://www.kaggle.com/parulpandey/coronavirus-cases-in-india" TargetMode="External"/><Relationship Id="rId4" Type="http://schemas.openxmlformats.org/officeDocument/2006/relationships/hyperlink" Target="https://www.sciencedirect.com/science/article/pii/S1201971220301235" TargetMode="External"/><Relationship Id="rId9" Type="http://schemas.openxmlformats.org/officeDocument/2006/relationships/hyperlink" Target="https://www.kaggle.com/imdevskp/corona-virus-repor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4DEC3"/>
        </a:solidFill>
        <a:effectLst/>
      </p:bgPr>
    </p:bg>
    <p:spTree>
      <p:nvGrpSpPr>
        <p:cNvPr id="1" name="Shape 125"/>
        <p:cNvGrpSpPr/>
        <p:nvPr/>
      </p:nvGrpSpPr>
      <p:grpSpPr>
        <a:xfrm>
          <a:off x="0" y="0"/>
          <a:ext cx="0" cy="0"/>
          <a:chOff x="0" y="0"/>
          <a:chExt cx="0" cy="0"/>
        </a:xfrm>
      </p:grpSpPr>
      <p:sp>
        <p:nvSpPr>
          <p:cNvPr id="126" name="Google Shape;126;p27"/>
          <p:cNvSpPr/>
          <p:nvPr/>
        </p:nvSpPr>
        <p:spPr>
          <a:xfrm>
            <a:off x="-577250" y="1072543"/>
            <a:ext cx="5602500" cy="1027800"/>
          </a:xfrm>
          <a:prstGeom prst="roundRect">
            <a:avLst>
              <a:gd name="adj" fmla="val 50000"/>
            </a:avLst>
          </a:prstGeom>
          <a:solidFill>
            <a:srgbClr val="FFF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7"/>
          <p:cNvSpPr txBox="1">
            <a:spLocks noGrp="1"/>
          </p:cNvSpPr>
          <p:nvPr>
            <p:ph type="subTitle" idx="1"/>
          </p:nvPr>
        </p:nvSpPr>
        <p:spPr>
          <a:xfrm flipH="1">
            <a:off x="713222" y="4289471"/>
            <a:ext cx="3858600" cy="41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-Ashish Aga</a:t>
            </a:r>
            <a:r>
              <a:rPr lang="en-US" dirty="0"/>
              <a:t>rwal</a:t>
            </a:r>
            <a:endParaRPr dirty="0"/>
          </a:p>
        </p:txBody>
      </p:sp>
      <p:sp>
        <p:nvSpPr>
          <p:cNvPr id="128" name="Google Shape;128;p27"/>
          <p:cNvSpPr txBox="1">
            <a:spLocks noGrp="1"/>
          </p:cNvSpPr>
          <p:nvPr>
            <p:ph type="ctrTitle"/>
          </p:nvPr>
        </p:nvSpPr>
        <p:spPr>
          <a:xfrm flipH="1">
            <a:off x="713400" y="733893"/>
            <a:ext cx="3858600" cy="361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SARS-C</a:t>
            </a:r>
            <a:r>
              <a:rPr lang="en-US" sz="6000" dirty="0"/>
              <a:t>o</a:t>
            </a:r>
            <a:r>
              <a:rPr lang="en-US" dirty="0"/>
              <a:t>v-2</a:t>
            </a:r>
            <a:r>
              <a:rPr lang="en" dirty="0"/>
              <a:t> </a:t>
            </a:r>
            <a:r>
              <a:rPr lang="en" b="1" dirty="0">
                <a:latin typeface="Abel" panose="020B0604020202020204" charset="0"/>
              </a:rPr>
              <a:t>Outbreak </a:t>
            </a:r>
            <a:r>
              <a:rPr lang="en-US" b="1" dirty="0">
                <a:latin typeface="Abel" panose="020B0604020202020204" charset="0"/>
              </a:rPr>
              <a:t>Analysis</a:t>
            </a:r>
            <a:endParaRPr b="1" dirty="0">
              <a:latin typeface="Abel" panose="020B0604020202020204" charset="0"/>
            </a:endParaRPr>
          </a:p>
        </p:txBody>
      </p:sp>
      <p:grpSp>
        <p:nvGrpSpPr>
          <p:cNvPr id="129" name="Google Shape;129;p27"/>
          <p:cNvGrpSpPr/>
          <p:nvPr/>
        </p:nvGrpSpPr>
        <p:grpSpPr>
          <a:xfrm>
            <a:off x="5412795" y="1074827"/>
            <a:ext cx="3117647" cy="3533632"/>
            <a:chOff x="5412795" y="1074827"/>
            <a:chExt cx="3117647" cy="3533632"/>
          </a:xfrm>
        </p:grpSpPr>
        <p:sp>
          <p:nvSpPr>
            <p:cNvPr id="130" name="Google Shape;130;p27"/>
            <p:cNvSpPr/>
            <p:nvPr/>
          </p:nvSpPr>
          <p:spPr>
            <a:xfrm>
              <a:off x="7481544" y="1253077"/>
              <a:ext cx="787309" cy="948807"/>
            </a:xfrm>
            <a:custGeom>
              <a:avLst/>
              <a:gdLst/>
              <a:ahLst/>
              <a:cxnLst/>
              <a:rect l="l" t="t" r="r" b="b"/>
              <a:pathLst>
                <a:path w="37015" h="44613" extrusionOk="0">
                  <a:moveTo>
                    <a:pt x="18507" y="1"/>
                  </a:moveTo>
                  <a:cubicBezTo>
                    <a:pt x="8285" y="1"/>
                    <a:pt x="0" y="8934"/>
                    <a:pt x="0" y="19949"/>
                  </a:cubicBezTo>
                  <a:cubicBezTo>
                    <a:pt x="0" y="36597"/>
                    <a:pt x="8285" y="44613"/>
                    <a:pt x="18507" y="44613"/>
                  </a:cubicBezTo>
                  <a:cubicBezTo>
                    <a:pt x="28725" y="44613"/>
                    <a:pt x="37014" y="37488"/>
                    <a:pt x="37014" y="19949"/>
                  </a:cubicBezTo>
                  <a:cubicBezTo>
                    <a:pt x="37014" y="8934"/>
                    <a:pt x="28725" y="1"/>
                    <a:pt x="18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7"/>
            <p:cNvSpPr/>
            <p:nvPr/>
          </p:nvSpPr>
          <p:spPr>
            <a:xfrm>
              <a:off x="7740058" y="2021878"/>
              <a:ext cx="270214" cy="535090"/>
            </a:xfrm>
            <a:custGeom>
              <a:avLst/>
              <a:gdLst/>
              <a:ahLst/>
              <a:cxnLst/>
              <a:rect l="l" t="t" r="r" b="b"/>
              <a:pathLst>
                <a:path w="12704" h="25160" extrusionOk="0">
                  <a:moveTo>
                    <a:pt x="1" y="0"/>
                  </a:moveTo>
                  <a:lnTo>
                    <a:pt x="1" y="25159"/>
                  </a:lnTo>
                  <a:lnTo>
                    <a:pt x="12704" y="25159"/>
                  </a:lnTo>
                  <a:lnTo>
                    <a:pt x="12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7"/>
            <p:cNvSpPr/>
            <p:nvPr/>
          </p:nvSpPr>
          <p:spPr>
            <a:xfrm>
              <a:off x="7468932" y="2251484"/>
              <a:ext cx="824553" cy="407315"/>
            </a:xfrm>
            <a:custGeom>
              <a:avLst/>
              <a:gdLst/>
              <a:ahLst/>
              <a:cxnLst/>
              <a:rect l="l" t="t" r="r" b="b"/>
              <a:pathLst>
                <a:path w="38766" h="19152" extrusionOk="0">
                  <a:moveTo>
                    <a:pt x="19100" y="0"/>
                  </a:moveTo>
                  <a:cubicBezTo>
                    <a:pt x="8697" y="0"/>
                    <a:pt x="0" y="13361"/>
                    <a:pt x="0" y="18943"/>
                  </a:cubicBezTo>
                  <a:lnTo>
                    <a:pt x="19100" y="19152"/>
                  </a:lnTo>
                  <a:lnTo>
                    <a:pt x="38200" y="19152"/>
                  </a:lnTo>
                  <a:cubicBezTo>
                    <a:pt x="38765" y="14362"/>
                    <a:pt x="29577"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7"/>
            <p:cNvSpPr/>
            <p:nvPr/>
          </p:nvSpPr>
          <p:spPr>
            <a:xfrm>
              <a:off x="7310761" y="1697022"/>
              <a:ext cx="295738" cy="316907"/>
            </a:xfrm>
            <a:custGeom>
              <a:avLst/>
              <a:gdLst/>
              <a:ahLst/>
              <a:cxnLst/>
              <a:rect l="l" t="t" r="r" b="b"/>
              <a:pathLst>
                <a:path w="13904" h="14901" extrusionOk="0">
                  <a:moveTo>
                    <a:pt x="6276" y="1"/>
                  </a:moveTo>
                  <a:cubicBezTo>
                    <a:pt x="5655" y="1"/>
                    <a:pt x="5034" y="119"/>
                    <a:pt x="4433" y="367"/>
                  </a:cubicBezTo>
                  <a:cubicBezTo>
                    <a:pt x="1359" y="1638"/>
                    <a:pt x="1" y="5838"/>
                    <a:pt x="1391" y="9750"/>
                  </a:cubicBezTo>
                  <a:cubicBezTo>
                    <a:pt x="2510" y="12899"/>
                    <a:pt x="5070" y="14900"/>
                    <a:pt x="7629" y="14900"/>
                  </a:cubicBezTo>
                  <a:cubicBezTo>
                    <a:pt x="8251" y="14900"/>
                    <a:pt x="8872" y="14782"/>
                    <a:pt x="9472" y="14534"/>
                  </a:cubicBezTo>
                  <a:cubicBezTo>
                    <a:pt x="12541" y="13265"/>
                    <a:pt x="13904" y="9065"/>
                    <a:pt x="12513" y="5151"/>
                  </a:cubicBezTo>
                  <a:cubicBezTo>
                    <a:pt x="11394" y="2003"/>
                    <a:pt x="8834" y="1"/>
                    <a:pt x="62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p:cNvSpPr/>
            <p:nvPr/>
          </p:nvSpPr>
          <p:spPr>
            <a:xfrm>
              <a:off x="8145491" y="1697022"/>
              <a:ext cx="295844" cy="316907"/>
            </a:xfrm>
            <a:custGeom>
              <a:avLst/>
              <a:gdLst/>
              <a:ahLst/>
              <a:cxnLst/>
              <a:rect l="l" t="t" r="r" b="b"/>
              <a:pathLst>
                <a:path w="13909" h="14901" extrusionOk="0">
                  <a:moveTo>
                    <a:pt x="7634" y="1"/>
                  </a:moveTo>
                  <a:cubicBezTo>
                    <a:pt x="5075" y="1"/>
                    <a:pt x="2515" y="2003"/>
                    <a:pt x="1396" y="5151"/>
                  </a:cubicBezTo>
                  <a:cubicBezTo>
                    <a:pt x="0" y="9065"/>
                    <a:pt x="1363" y="13265"/>
                    <a:pt x="4438" y="14534"/>
                  </a:cubicBezTo>
                  <a:cubicBezTo>
                    <a:pt x="5038" y="14782"/>
                    <a:pt x="5659" y="14900"/>
                    <a:pt x="6280" y="14900"/>
                  </a:cubicBezTo>
                  <a:cubicBezTo>
                    <a:pt x="8839" y="14900"/>
                    <a:pt x="11398" y="12899"/>
                    <a:pt x="12517" y="9750"/>
                  </a:cubicBezTo>
                  <a:cubicBezTo>
                    <a:pt x="13908" y="5838"/>
                    <a:pt x="12545" y="1638"/>
                    <a:pt x="9477" y="367"/>
                  </a:cubicBezTo>
                  <a:cubicBezTo>
                    <a:pt x="8876" y="119"/>
                    <a:pt x="8255" y="1"/>
                    <a:pt x="76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7"/>
            <p:cNvSpPr/>
            <p:nvPr/>
          </p:nvSpPr>
          <p:spPr>
            <a:xfrm>
              <a:off x="7517530" y="1690323"/>
              <a:ext cx="715821" cy="531368"/>
            </a:xfrm>
            <a:custGeom>
              <a:avLst/>
              <a:gdLst/>
              <a:ahLst/>
              <a:cxnLst/>
              <a:rect l="l" t="t" r="r" b="b"/>
              <a:pathLst>
                <a:path w="33654" h="24985" extrusionOk="0">
                  <a:moveTo>
                    <a:pt x="16829" y="0"/>
                  </a:moveTo>
                  <a:cubicBezTo>
                    <a:pt x="13737" y="0"/>
                    <a:pt x="3718" y="1748"/>
                    <a:pt x="1" y="11581"/>
                  </a:cubicBezTo>
                  <a:cubicBezTo>
                    <a:pt x="1860" y="18707"/>
                    <a:pt x="10399" y="24984"/>
                    <a:pt x="16829" y="24984"/>
                  </a:cubicBezTo>
                  <a:cubicBezTo>
                    <a:pt x="23255" y="24984"/>
                    <a:pt x="31794" y="18707"/>
                    <a:pt x="33653" y="11581"/>
                  </a:cubicBezTo>
                  <a:cubicBezTo>
                    <a:pt x="29935" y="1748"/>
                    <a:pt x="19917" y="0"/>
                    <a:pt x="16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7"/>
            <p:cNvSpPr/>
            <p:nvPr/>
          </p:nvSpPr>
          <p:spPr>
            <a:xfrm>
              <a:off x="7797439" y="1704422"/>
              <a:ext cx="155909" cy="45002"/>
            </a:xfrm>
            <a:custGeom>
              <a:avLst/>
              <a:gdLst/>
              <a:ahLst/>
              <a:cxnLst/>
              <a:rect l="l" t="t" r="r" b="b"/>
              <a:pathLst>
                <a:path w="7330" h="2116" extrusionOk="0">
                  <a:moveTo>
                    <a:pt x="3668" y="464"/>
                  </a:moveTo>
                  <a:cubicBezTo>
                    <a:pt x="4854" y="608"/>
                    <a:pt x="6612" y="978"/>
                    <a:pt x="6839" y="1373"/>
                  </a:cubicBezTo>
                  <a:cubicBezTo>
                    <a:pt x="6852" y="1396"/>
                    <a:pt x="6848" y="1406"/>
                    <a:pt x="6844" y="1423"/>
                  </a:cubicBezTo>
                  <a:cubicBezTo>
                    <a:pt x="6777" y="1582"/>
                    <a:pt x="6469" y="1651"/>
                    <a:pt x="6035" y="1651"/>
                  </a:cubicBezTo>
                  <a:cubicBezTo>
                    <a:pt x="5414" y="1651"/>
                    <a:pt x="4535" y="1510"/>
                    <a:pt x="3728" y="1290"/>
                  </a:cubicBezTo>
                  <a:lnTo>
                    <a:pt x="3668" y="1271"/>
                  </a:lnTo>
                  <a:lnTo>
                    <a:pt x="3603" y="1290"/>
                  </a:lnTo>
                  <a:cubicBezTo>
                    <a:pt x="2801" y="1510"/>
                    <a:pt x="1926" y="1650"/>
                    <a:pt x="1305" y="1650"/>
                  </a:cubicBezTo>
                  <a:cubicBezTo>
                    <a:pt x="867" y="1650"/>
                    <a:pt x="556" y="1580"/>
                    <a:pt x="487" y="1419"/>
                  </a:cubicBezTo>
                  <a:cubicBezTo>
                    <a:pt x="483" y="1406"/>
                    <a:pt x="478" y="1396"/>
                    <a:pt x="497" y="1373"/>
                  </a:cubicBezTo>
                  <a:cubicBezTo>
                    <a:pt x="724" y="978"/>
                    <a:pt x="2477" y="608"/>
                    <a:pt x="3668" y="464"/>
                  </a:cubicBezTo>
                  <a:close/>
                  <a:moveTo>
                    <a:pt x="3640" y="0"/>
                  </a:moveTo>
                  <a:cubicBezTo>
                    <a:pt x="3121" y="66"/>
                    <a:pt x="525" y="409"/>
                    <a:pt x="98" y="1141"/>
                  </a:cubicBezTo>
                  <a:cubicBezTo>
                    <a:pt x="10" y="1284"/>
                    <a:pt x="1" y="1447"/>
                    <a:pt x="65" y="1600"/>
                  </a:cubicBezTo>
                  <a:cubicBezTo>
                    <a:pt x="230" y="1989"/>
                    <a:pt x="749" y="2116"/>
                    <a:pt x="1356" y="2116"/>
                  </a:cubicBezTo>
                  <a:cubicBezTo>
                    <a:pt x="2190" y="2116"/>
                    <a:pt x="3191" y="1877"/>
                    <a:pt x="3668" y="1748"/>
                  </a:cubicBezTo>
                  <a:cubicBezTo>
                    <a:pt x="4141" y="1878"/>
                    <a:pt x="5142" y="2114"/>
                    <a:pt x="5977" y="2114"/>
                  </a:cubicBezTo>
                  <a:cubicBezTo>
                    <a:pt x="6584" y="2114"/>
                    <a:pt x="7103" y="1990"/>
                    <a:pt x="7265" y="1600"/>
                  </a:cubicBezTo>
                  <a:cubicBezTo>
                    <a:pt x="7330" y="1447"/>
                    <a:pt x="7321" y="1284"/>
                    <a:pt x="7233" y="1141"/>
                  </a:cubicBezTo>
                  <a:cubicBezTo>
                    <a:pt x="6807" y="409"/>
                    <a:pt x="4210" y="66"/>
                    <a:pt x="3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7"/>
            <p:cNvSpPr/>
            <p:nvPr/>
          </p:nvSpPr>
          <p:spPr>
            <a:xfrm>
              <a:off x="7477992" y="1700594"/>
              <a:ext cx="108796" cy="128477"/>
            </a:xfrm>
            <a:custGeom>
              <a:avLst/>
              <a:gdLst/>
              <a:ahLst/>
              <a:cxnLst/>
              <a:rect l="l" t="t" r="r" b="b"/>
              <a:pathLst>
                <a:path w="5115" h="6041" extrusionOk="0">
                  <a:moveTo>
                    <a:pt x="358" y="0"/>
                  </a:moveTo>
                  <a:lnTo>
                    <a:pt x="0" y="292"/>
                  </a:lnTo>
                  <a:lnTo>
                    <a:pt x="4757" y="6040"/>
                  </a:lnTo>
                  <a:lnTo>
                    <a:pt x="5114" y="5748"/>
                  </a:lnTo>
                  <a:lnTo>
                    <a:pt x="358"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a:off x="8164037" y="1700594"/>
              <a:ext cx="108775" cy="128477"/>
            </a:xfrm>
            <a:custGeom>
              <a:avLst/>
              <a:gdLst/>
              <a:ahLst/>
              <a:cxnLst/>
              <a:rect l="l" t="t" r="r" b="b"/>
              <a:pathLst>
                <a:path w="5114" h="6041" extrusionOk="0">
                  <a:moveTo>
                    <a:pt x="4757" y="0"/>
                  </a:moveTo>
                  <a:lnTo>
                    <a:pt x="1" y="5748"/>
                  </a:lnTo>
                  <a:lnTo>
                    <a:pt x="357" y="6040"/>
                  </a:lnTo>
                  <a:lnTo>
                    <a:pt x="5113" y="292"/>
                  </a:lnTo>
                  <a:lnTo>
                    <a:pt x="4757"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a:off x="7743907" y="1881587"/>
              <a:ext cx="263514" cy="9783"/>
            </a:xfrm>
            <a:custGeom>
              <a:avLst/>
              <a:gdLst/>
              <a:ahLst/>
              <a:cxnLst/>
              <a:rect l="l" t="t" r="r" b="b"/>
              <a:pathLst>
                <a:path w="12389" h="460" extrusionOk="0">
                  <a:moveTo>
                    <a:pt x="0" y="1"/>
                  </a:moveTo>
                  <a:lnTo>
                    <a:pt x="0" y="459"/>
                  </a:lnTo>
                  <a:lnTo>
                    <a:pt x="12388" y="459"/>
                  </a:lnTo>
                  <a:lnTo>
                    <a:pt x="12388"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p:nvPr/>
          </p:nvSpPr>
          <p:spPr>
            <a:xfrm>
              <a:off x="7689695" y="1961951"/>
              <a:ext cx="371948" cy="8677"/>
            </a:xfrm>
            <a:custGeom>
              <a:avLst/>
              <a:gdLst/>
              <a:ahLst/>
              <a:cxnLst/>
              <a:rect l="l" t="t" r="r" b="b"/>
              <a:pathLst>
                <a:path w="17487" h="408" extrusionOk="0">
                  <a:moveTo>
                    <a:pt x="0" y="0"/>
                  </a:moveTo>
                  <a:lnTo>
                    <a:pt x="0" y="407"/>
                  </a:lnTo>
                  <a:lnTo>
                    <a:pt x="17486" y="407"/>
                  </a:lnTo>
                  <a:lnTo>
                    <a:pt x="17486"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p:nvPr/>
          </p:nvSpPr>
          <p:spPr>
            <a:xfrm>
              <a:off x="7743907" y="2038720"/>
              <a:ext cx="263514" cy="9804"/>
            </a:xfrm>
            <a:custGeom>
              <a:avLst/>
              <a:gdLst/>
              <a:ahLst/>
              <a:cxnLst/>
              <a:rect l="l" t="t" r="r" b="b"/>
              <a:pathLst>
                <a:path w="12389" h="461" extrusionOk="0">
                  <a:moveTo>
                    <a:pt x="0" y="1"/>
                  </a:moveTo>
                  <a:lnTo>
                    <a:pt x="0" y="460"/>
                  </a:lnTo>
                  <a:lnTo>
                    <a:pt x="12388" y="460"/>
                  </a:lnTo>
                  <a:lnTo>
                    <a:pt x="12388"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7679827" y="1628801"/>
              <a:ext cx="39562" cy="80583"/>
            </a:xfrm>
            <a:custGeom>
              <a:avLst/>
              <a:gdLst/>
              <a:ahLst/>
              <a:cxnLst/>
              <a:rect l="l" t="t" r="r" b="b"/>
              <a:pathLst>
                <a:path w="1860" h="3789" extrusionOk="0">
                  <a:moveTo>
                    <a:pt x="932" y="0"/>
                  </a:moveTo>
                  <a:cubicBezTo>
                    <a:pt x="417" y="0"/>
                    <a:pt x="0" y="849"/>
                    <a:pt x="0" y="1892"/>
                  </a:cubicBezTo>
                  <a:cubicBezTo>
                    <a:pt x="0" y="2940"/>
                    <a:pt x="417" y="3789"/>
                    <a:pt x="932" y="3789"/>
                  </a:cubicBezTo>
                  <a:cubicBezTo>
                    <a:pt x="1446" y="3789"/>
                    <a:pt x="1859" y="2940"/>
                    <a:pt x="1859" y="1892"/>
                  </a:cubicBezTo>
                  <a:cubicBezTo>
                    <a:pt x="1859" y="849"/>
                    <a:pt x="1446" y="0"/>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a:off x="8007164" y="1628801"/>
              <a:ext cx="39562" cy="80583"/>
            </a:xfrm>
            <a:custGeom>
              <a:avLst/>
              <a:gdLst/>
              <a:ahLst/>
              <a:cxnLst/>
              <a:rect l="l" t="t" r="r" b="b"/>
              <a:pathLst>
                <a:path w="1860" h="3789" extrusionOk="0">
                  <a:moveTo>
                    <a:pt x="928" y="0"/>
                  </a:moveTo>
                  <a:cubicBezTo>
                    <a:pt x="413" y="0"/>
                    <a:pt x="0" y="849"/>
                    <a:pt x="0" y="1892"/>
                  </a:cubicBezTo>
                  <a:cubicBezTo>
                    <a:pt x="0" y="2940"/>
                    <a:pt x="413" y="3789"/>
                    <a:pt x="928" y="3789"/>
                  </a:cubicBezTo>
                  <a:cubicBezTo>
                    <a:pt x="1442" y="3789"/>
                    <a:pt x="1859" y="2940"/>
                    <a:pt x="1859" y="1892"/>
                  </a:cubicBezTo>
                  <a:cubicBezTo>
                    <a:pt x="1859" y="849"/>
                    <a:pt x="1442"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7"/>
            <p:cNvSpPr/>
            <p:nvPr/>
          </p:nvSpPr>
          <p:spPr>
            <a:xfrm>
              <a:off x="7361039" y="1775003"/>
              <a:ext cx="128407" cy="134113"/>
            </a:xfrm>
            <a:custGeom>
              <a:avLst/>
              <a:gdLst/>
              <a:ahLst/>
              <a:cxnLst/>
              <a:rect l="l" t="t" r="r" b="b"/>
              <a:pathLst>
                <a:path w="6037" h="6306" extrusionOk="0">
                  <a:moveTo>
                    <a:pt x="2844" y="1"/>
                  </a:moveTo>
                  <a:cubicBezTo>
                    <a:pt x="2823" y="1"/>
                    <a:pt x="2803" y="1"/>
                    <a:pt x="2782" y="1"/>
                  </a:cubicBezTo>
                  <a:cubicBezTo>
                    <a:pt x="2092" y="24"/>
                    <a:pt x="1402" y="367"/>
                    <a:pt x="882" y="952"/>
                  </a:cubicBezTo>
                  <a:cubicBezTo>
                    <a:pt x="298" y="1600"/>
                    <a:pt x="1" y="2449"/>
                    <a:pt x="71" y="3269"/>
                  </a:cubicBezTo>
                  <a:lnTo>
                    <a:pt x="529" y="3232"/>
                  </a:lnTo>
                  <a:cubicBezTo>
                    <a:pt x="469" y="2533"/>
                    <a:pt x="724" y="1814"/>
                    <a:pt x="1225" y="1258"/>
                  </a:cubicBezTo>
                  <a:cubicBezTo>
                    <a:pt x="1661" y="770"/>
                    <a:pt x="2236" y="479"/>
                    <a:pt x="2797" y="460"/>
                  </a:cubicBezTo>
                  <a:cubicBezTo>
                    <a:pt x="2816" y="459"/>
                    <a:pt x="2836" y="459"/>
                    <a:pt x="2856" y="459"/>
                  </a:cubicBezTo>
                  <a:cubicBezTo>
                    <a:pt x="3403" y="459"/>
                    <a:pt x="3967" y="713"/>
                    <a:pt x="4410" y="1155"/>
                  </a:cubicBezTo>
                  <a:cubicBezTo>
                    <a:pt x="4883" y="1624"/>
                    <a:pt x="5161" y="2231"/>
                    <a:pt x="5207" y="2852"/>
                  </a:cubicBezTo>
                  <a:cubicBezTo>
                    <a:pt x="4832" y="2875"/>
                    <a:pt x="4466" y="3051"/>
                    <a:pt x="4164" y="3357"/>
                  </a:cubicBezTo>
                  <a:cubicBezTo>
                    <a:pt x="3752" y="3784"/>
                    <a:pt x="3561" y="4358"/>
                    <a:pt x="3655" y="4897"/>
                  </a:cubicBezTo>
                  <a:cubicBezTo>
                    <a:pt x="3743" y="5434"/>
                    <a:pt x="4109" y="5898"/>
                    <a:pt x="4628" y="6143"/>
                  </a:cubicBezTo>
                  <a:cubicBezTo>
                    <a:pt x="4855" y="6250"/>
                    <a:pt x="5096" y="6305"/>
                    <a:pt x="5328" y="6305"/>
                  </a:cubicBezTo>
                  <a:cubicBezTo>
                    <a:pt x="5578" y="6305"/>
                    <a:pt x="5819" y="6241"/>
                    <a:pt x="6037" y="6115"/>
                  </a:cubicBezTo>
                  <a:lnTo>
                    <a:pt x="5805" y="5717"/>
                  </a:lnTo>
                  <a:cubicBezTo>
                    <a:pt x="5662" y="5802"/>
                    <a:pt x="5499" y="5843"/>
                    <a:pt x="5328" y="5843"/>
                  </a:cubicBezTo>
                  <a:cubicBezTo>
                    <a:pt x="5162" y="5843"/>
                    <a:pt x="4990" y="5804"/>
                    <a:pt x="4823" y="5726"/>
                  </a:cubicBezTo>
                  <a:cubicBezTo>
                    <a:pt x="4438" y="5546"/>
                    <a:pt x="4173" y="5207"/>
                    <a:pt x="4109" y="4822"/>
                  </a:cubicBezTo>
                  <a:cubicBezTo>
                    <a:pt x="4039" y="4433"/>
                    <a:pt x="4192" y="3992"/>
                    <a:pt x="4494" y="3682"/>
                  </a:cubicBezTo>
                  <a:cubicBezTo>
                    <a:pt x="4729" y="3442"/>
                    <a:pt x="5014" y="3312"/>
                    <a:pt x="5291" y="3312"/>
                  </a:cubicBezTo>
                  <a:cubicBezTo>
                    <a:pt x="5330" y="3312"/>
                    <a:pt x="5369" y="3315"/>
                    <a:pt x="5407" y="3320"/>
                  </a:cubicBezTo>
                  <a:lnTo>
                    <a:pt x="5662" y="3357"/>
                  </a:lnTo>
                  <a:lnTo>
                    <a:pt x="5671" y="3098"/>
                  </a:lnTo>
                  <a:cubicBezTo>
                    <a:pt x="5694" y="2272"/>
                    <a:pt x="5356" y="1448"/>
                    <a:pt x="4740" y="830"/>
                  </a:cubicBezTo>
                  <a:cubicBezTo>
                    <a:pt x="4204" y="300"/>
                    <a:pt x="3516" y="1"/>
                    <a:pt x="2844"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7"/>
            <p:cNvSpPr/>
            <p:nvPr/>
          </p:nvSpPr>
          <p:spPr>
            <a:xfrm>
              <a:off x="8260849" y="1775003"/>
              <a:ext cx="128301" cy="134113"/>
            </a:xfrm>
            <a:custGeom>
              <a:avLst/>
              <a:gdLst/>
              <a:ahLst/>
              <a:cxnLst/>
              <a:rect l="l" t="t" r="r" b="b"/>
              <a:pathLst>
                <a:path w="6032" h="6306" extrusionOk="0">
                  <a:moveTo>
                    <a:pt x="3189" y="1"/>
                  </a:moveTo>
                  <a:cubicBezTo>
                    <a:pt x="2518" y="1"/>
                    <a:pt x="1834" y="300"/>
                    <a:pt x="1299" y="830"/>
                  </a:cubicBezTo>
                  <a:cubicBezTo>
                    <a:pt x="683" y="1448"/>
                    <a:pt x="344" y="2272"/>
                    <a:pt x="367" y="3098"/>
                  </a:cubicBezTo>
                  <a:lnTo>
                    <a:pt x="372" y="3357"/>
                  </a:lnTo>
                  <a:lnTo>
                    <a:pt x="627" y="3320"/>
                  </a:lnTo>
                  <a:cubicBezTo>
                    <a:pt x="666" y="3315"/>
                    <a:pt x="705" y="3312"/>
                    <a:pt x="745" y="3312"/>
                  </a:cubicBezTo>
                  <a:cubicBezTo>
                    <a:pt x="1023" y="3312"/>
                    <a:pt x="1308" y="3442"/>
                    <a:pt x="1540" y="3682"/>
                  </a:cubicBezTo>
                  <a:cubicBezTo>
                    <a:pt x="1846" y="3992"/>
                    <a:pt x="1994" y="4433"/>
                    <a:pt x="1930" y="4822"/>
                  </a:cubicBezTo>
                  <a:cubicBezTo>
                    <a:pt x="1864" y="5207"/>
                    <a:pt x="1596" y="5546"/>
                    <a:pt x="1215" y="5726"/>
                  </a:cubicBezTo>
                  <a:cubicBezTo>
                    <a:pt x="1046" y="5804"/>
                    <a:pt x="874" y="5843"/>
                    <a:pt x="709" y="5843"/>
                  </a:cubicBezTo>
                  <a:cubicBezTo>
                    <a:pt x="539" y="5843"/>
                    <a:pt x="376" y="5802"/>
                    <a:pt x="233" y="5717"/>
                  </a:cubicBezTo>
                  <a:lnTo>
                    <a:pt x="0" y="6115"/>
                  </a:lnTo>
                  <a:cubicBezTo>
                    <a:pt x="219" y="6241"/>
                    <a:pt x="460" y="6305"/>
                    <a:pt x="710" y="6305"/>
                  </a:cubicBezTo>
                  <a:cubicBezTo>
                    <a:pt x="942" y="6305"/>
                    <a:pt x="1179" y="6250"/>
                    <a:pt x="1410" y="6143"/>
                  </a:cubicBezTo>
                  <a:cubicBezTo>
                    <a:pt x="1930" y="5898"/>
                    <a:pt x="2291" y="5434"/>
                    <a:pt x="2384" y="4897"/>
                  </a:cubicBezTo>
                  <a:cubicBezTo>
                    <a:pt x="2476" y="4358"/>
                    <a:pt x="2281" y="3784"/>
                    <a:pt x="1869" y="3357"/>
                  </a:cubicBezTo>
                  <a:cubicBezTo>
                    <a:pt x="1573" y="3051"/>
                    <a:pt x="1207" y="2875"/>
                    <a:pt x="830" y="2852"/>
                  </a:cubicBezTo>
                  <a:cubicBezTo>
                    <a:pt x="873" y="2231"/>
                    <a:pt x="1155" y="1624"/>
                    <a:pt x="1624" y="1155"/>
                  </a:cubicBezTo>
                  <a:cubicBezTo>
                    <a:pt x="2071" y="713"/>
                    <a:pt x="2640" y="459"/>
                    <a:pt x="3179" y="459"/>
                  </a:cubicBezTo>
                  <a:cubicBezTo>
                    <a:pt x="3199" y="459"/>
                    <a:pt x="3218" y="459"/>
                    <a:pt x="3237" y="460"/>
                  </a:cubicBezTo>
                  <a:cubicBezTo>
                    <a:pt x="3802" y="479"/>
                    <a:pt x="4378" y="770"/>
                    <a:pt x="4813" y="1258"/>
                  </a:cubicBezTo>
                  <a:cubicBezTo>
                    <a:pt x="5313" y="1814"/>
                    <a:pt x="5564" y="2533"/>
                    <a:pt x="5508" y="3232"/>
                  </a:cubicBezTo>
                  <a:lnTo>
                    <a:pt x="5967" y="3269"/>
                  </a:lnTo>
                  <a:cubicBezTo>
                    <a:pt x="6032" y="2449"/>
                    <a:pt x="5741" y="1600"/>
                    <a:pt x="5156" y="952"/>
                  </a:cubicBezTo>
                  <a:cubicBezTo>
                    <a:pt x="4637" y="367"/>
                    <a:pt x="3941" y="24"/>
                    <a:pt x="3250" y="1"/>
                  </a:cubicBezTo>
                  <a:cubicBezTo>
                    <a:pt x="3230" y="1"/>
                    <a:pt x="3210" y="1"/>
                    <a:pt x="3189"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7"/>
            <p:cNvSpPr/>
            <p:nvPr/>
          </p:nvSpPr>
          <p:spPr>
            <a:xfrm>
              <a:off x="7616235" y="1525981"/>
              <a:ext cx="137383" cy="73479"/>
            </a:xfrm>
            <a:custGeom>
              <a:avLst/>
              <a:gdLst/>
              <a:ahLst/>
              <a:cxnLst/>
              <a:rect l="l" t="t" r="r" b="b"/>
              <a:pathLst>
                <a:path w="6459" h="3455" extrusionOk="0">
                  <a:moveTo>
                    <a:pt x="4841" y="0"/>
                  </a:moveTo>
                  <a:cubicBezTo>
                    <a:pt x="2881" y="0"/>
                    <a:pt x="914" y="1170"/>
                    <a:pt x="0" y="3051"/>
                  </a:cubicBezTo>
                  <a:lnTo>
                    <a:pt x="829" y="3455"/>
                  </a:lnTo>
                  <a:cubicBezTo>
                    <a:pt x="1586" y="1891"/>
                    <a:pt x="3216" y="917"/>
                    <a:pt x="4829" y="917"/>
                  </a:cubicBezTo>
                  <a:cubicBezTo>
                    <a:pt x="5273" y="917"/>
                    <a:pt x="5715" y="991"/>
                    <a:pt x="6138" y="1146"/>
                  </a:cubicBezTo>
                  <a:lnTo>
                    <a:pt x="6458" y="284"/>
                  </a:lnTo>
                  <a:cubicBezTo>
                    <a:pt x="5935" y="91"/>
                    <a:pt x="5389" y="0"/>
                    <a:pt x="4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a:off x="7958758" y="1513987"/>
              <a:ext cx="161035" cy="97490"/>
            </a:xfrm>
            <a:custGeom>
              <a:avLst/>
              <a:gdLst/>
              <a:ahLst/>
              <a:cxnLst/>
              <a:rect l="l" t="t" r="r" b="b"/>
              <a:pathLst>
                <a:path w="7571" h="4584" extrusionOk="0">
                  <a:moveTo>
                    <a:pt x="2233" y="0"/>
                  </a:moveTo>
                  <a:cubicBezTo>
                    <a:pt x="1468" y="0"/>
                    <a:pt x="702" y="166"/>
                    <a:pt x="1" y="499"/>
                  </a:cubicBezTo>
                  <a:lnTo>
                    <a:pt x="395" y="1334"/>
                  </a:lnTo>
                  <a:cubicBezTo>
                    <a:pt x="974" y="1059"/>
                    <a:pt x="1604" y="922"/>
                    <a:pt x="2235" y="922"/>
                  </a:cubicBezTo>
                  <a:cubicBezTo>
                    <a:pt x="2913" y="922"/>
                    <a:pt x="3591" y="1080"/>
                    <a:pt x="4205" y="1394"/>
                  </a:cubicBezTo>
                  <a:cubicBezTo>
                    <a:pt x="5401" y="2006"/>
                    <a:pt x="6324" y="3202"/>
                    <a:pt x="6681" y="4584"/>
                  </a:cubicBezTo>
                  <a:lnTo>
                    <a:pt x="7571" y="4357"/>
                  </a:lnTo>
                  <a:cubicBezTo>
                    <a:pt x="7154" y="2720"/>
                    <a:pt x="6050" y="1306"/>
                    <a:pt x="4627" y="574"/>
                  </a:cubicBezTo>
                  <a:cubicBezTo>
                    <a:pt x="3880" y="192"/>
                    <a:pt x="3056" y="0"/>
                    <a:pt x="2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p:nvPr/>
          </p:nvSpPr>
          <p:spPr>
            <a:xfrm>
              <a:off x="7717386" y="1233832"/>
              <a:ext cx="488508" cy="129817"/>
            </a:xfrm>
            <a:custGeom>
              <a:avLst/>
              <a:gdLst/>
              <a:ahLst/>
              <a:cxnLst/>
              <a:rect l="l" t="t" r="r" b="b"/>
              <a:pathLst>
                <a:path w="22967" h="6104" extrusionOk="0">
                  <a:moveTo>
                    <a:pt x="9246" y="1"/>
                  </a:moveTo>
                  <a:cubicBezTo>
                    <a:pt x="8308" y="1"/>
                    <a:pt x="7401" y="103"/>
                    <a:pt x="6538" y="308"/>
                  </a:cubicBezTo>
                  <a:cubicBezTo>
                    <a:pt x="3431" y="1045"/>
                    <a:pt x="863" y="3270"/>
                    <a:pt x="1" y="5968"/>
                  </a:cubicBezTo>
                  <a:lnTo>
                    <a:pt x="423" y="6103"/>
                  </a:lnTo>
                  <a:cubicBezTo>
                    <a:pt x="1234" y="3544"/>
                    <a:pt x="3677" y="1439"/>
                    <a:pt x="6639" y="735"/>
                  </a:cubicBezTo>
                  <a:cubicBezTo>
                    <a:pt x="7515" y="527"/>
                    <a:pt x="8389" y="440"/>
                    <a:pt x="9239" y="440"/>
                  </a:cubicBezTo>
                  <a:cubicBezTo>
                    <a:pt x="11504" y="440"/>
                    <a:pt x="13602" y="1059"/>
                    <a:pt x="15133" y="1676"/>
                  </a:cubicBezTo>
                  <a:cubicBezTo>
                    <a:pt x="17844" y="2770"/>
                    <a:pt x="20324" y="4430"/>
                    <a:pt x="22721" y="6034"/>
                  </a:cubicBezTo>
                  <a:lnTo>
                    <a:pt x="22967" y="5667"/>
                  </a:lnTo>
                  <a:cubicBezTo>
                    <a:pt x="20551" y="4054"/>
                    <a:pt x="18053" y="2380"/>
                    <a:pt x="15294" y="1268"/>
                  </a:cubicBezTo>
                  <a:cubicBezTo>
                    <a:pt x="13212" y="427"/>
                    <a:pt x="11163" y="1"/>
                    <a:pt x="9246"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a:off x="8224481" y="1517007"/>
              <a:ext cx="48432" cy="189430"/>
            </a:xfrm>
            <a:custGeom>
              <a:avLst/>
              <a:gdLst/>
              <a:ahLst/>
              <a:cxnLst/>
              <a:rect l="l" t="t" r="r" b="b"/>
              <a:pathLst>
                <a:path w="2277" h="8907" extrusionOk="0">
                  <a:moveTo>
                    <a:pt x="60" y="0"/>
                  </a:moveTo>
                  <a:lnTo>
                    <a:pt x="60" y="0"/>
                  </a:lnTo>
                  <a:cubicBezTo>
                    <a:pt x="0" y="2527"/>
                    <a:pt x="450" y="6194"/>
                    <a:pt x="1887" y="8907"/>
                  </a:cubicBezTo>
                  <a:lnTo>
                    <a:pt x="2277" y="8698"/>
                  </a:lnTo>
                  <a:cubicBezTo>
                    <a:pt x="876" y="6064"/>
                    <a:pt x="441" y="2486"/>
                    <a:pt x="501" y="15"/>
                  </a:cubicBezTo>
                  <a:lnTo>
                    <a:pt x="60"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p:nvPr/>
          </p:nvSpPr>
          <p:spPr>
            <a:xfrm>
              <a:off x="7603304" y="1074827"/>
              <a:ext cx="927138" cy="478136"/>
            </a:xfrm>
            <a:custGeom>
              <a:avLst/>
              <a:gdLst/>
              <a:ahLst/>
              <a:cxnLst/>
              <a:rect l="l" t="t" r="r" b="b"/>
              <a:pathLst>
                <a:path w="43589" h="22482" extrusionOk="0">
                  <a:moveTo>
                    <a:pt x="11330" y="0"/>
                  </a:moveTo>
                  <a:cubicBezTo>
                    <a:pt x="11123" y="0"/>
                    <a:pt x="10915" y="7"/>
                    <a:pt x="10706" y="20"/>
                  </a:cubicBezTo>
                  <a:cubicBezTo>
                    <a:pt x="7469" y="229"/>
                    <a:pt x="4405" y="1925"/>
                    <a:pt x="2518" y="4563"/>
                  </a:cubicBezTo>
                  <a:cubicBezTo>
                    <a:pt x="626" y="7197"/>
                    <a:pt x="1" y="10640"/>
                    <a:pt x="840" y="13775"/>
                  </a:cubicBezTo>
                  <a:lnTo>
                    <a:pt x="1266" y="13663"/>
                  </a:lnTo>
                  <a:cubicBezTo>
                    <a:pt x="459" y="10655"/>
                    <a:pt x="1058" y="7349"/>
                    <a:pt x="2875" y="4818"/>
                  </a:cubicBezTo>
                  <a:cubicBezTo>
                    <a:pt x="4687" y="2287"/>
                    <a:pt x="7627" y="660"/>
                    <a:pt x="10733" y="460"/>
                  </a:cubicBezTo>
                  <a:cubicBezTo>
                    <a:pt x="10930" y="447"/>
                    <a:pt x="11127" y="441"/>
                    <a:pt x="11323" y="441"/>
                  </a:cubicBezTo>
                  <a:cubicBezTo>
                    <a:pt x="14258" y="441"/>
                    <a:pt x="17046" y="1825"/>
                    <a:pt x="19746" y="3168"/>
                  </a:cubicBezTo>
                  <a:cubicBezTo>
                    <a:pt x="22517" y="4544"/>
                    <a:pt x="25378" y="5967"/>
                    <a:pt x="28461" y="5973"/>
                  </a:cubicBezTo>
                  <a:cubicBezTo>
                    <a:pt x="30269" y="5973"/>
                    <a:pt x="33138" y="5235"/>
                    <a:pt x="34923" y="4026"/>
                  </a:cubicBezTo>
                  <a:lnTo>
                    <a:pt x="34923" y="4026"/>
                  </a:lnTo>
                  <a:cubicBezTo>
                    <a:pt x="34705" y="7396"/>
                    <a:pt x="32633" y="10668"/>
                    <a:pt x="29657" y="12273"/>
                  </a:cubicBezTo>
                  <a:lnTo>
                    <a:pt x="29263" y="12486"/>
                  </a:lnTo>
                  <a:lnTo>
                    <a:pt x="29670" y="12671"/>
                  </a:lnTo>
                  <a:cubicBezTo>
                    <a:pt x="31480" y="13476"/>
                    <a:pt x="33451" y="13874"/>
                    <a:pt x="35422" y="13874"/>
                  </a:cubicBezTo>
                  <a:cubicBezTo>
                    <a:pt x="37865" y="13874"/>
                    <a:pt x="40308" y="13263"/>
                    <a:pt x="42443" y="12059"/>
                  </a:cubicBezTo>
                  <a:lnTo>
                    <a:pt x="42443" y="12059"/>
                  </a:lnTo>
                  <a:cubicBezTo>
                    <a:pt x="42938" y="15133"/>
                    <a:pt x="40143" y="19366"/>
                    <a:pt x="38539" y="20910"/>
                  </a:cubicBezTo>
                  <a:cubicBezTo>
                    <a:pt x="37702" y="21718"/>
                    <a:pt x="36555" y="22033"/>
                    <a:pt x="35333" y="22033"/>
                  </a:cubicBezTo>
                  <a:cubicBezTo>
                    <a:pt x="33995" y="22033"/>
                    <a:pt x="32567" y="21656"/>
                    <a:pt x="31354" y="21133"/>
                  </a:cubicBezTo>
                  <a:cubicBezTo>
                    <a:pt x="29221" y="20209"/>
                    <a:pt x="27380" y="18661"/>
                    <a:pt x="25605" y="17159"/>
                  </a:cubicBezTo>
                  <a:lnTo>
                    <a:pt x="25091" y="16728"/>
                  </a:lnTo>
                  <a:cubicBezTo>
                    <a:pt x="23125" y="15078"/>
                    <a:pt x="20997" y="13409"/>
                    <a:pt x="18438" y="12685"/>
                  </a:cubicBezTo>
                  <a:cubicBezTo>
                    <a:pt x="17721" y="12481"/>
                    <a:pt x="16924" y="12366"/>
                    <a:pt x="16112" y="12366"/>
                  </a:cubicBezTo>
                  <a:cubicBezTo>
                    <a:pt x="14269" y="12366"/>
                    <a:pt x="12343" y="12959"/>
                    <a:pt x="11072" y="14442"/>
                  </a:cubicBezTo>
                  <a:lnTo>
                    <a:pt x="11405" y="14729"/>
                  </a:lnTo>
                  <a:cubicBezTo>
                    <a:pt x="12582" y="13354"/>
                    <a:pt x="14381" y="12806"/>
                    <a:pt x="16110" y="12806"/>
                  </a:cubicBezTo>
                  <a:cubicBezTo>
                    <a:pt x="16880" y="12806"/>
                    <a:pt x="17636" y="12914"/>
                    <a:pt x="18317" y="13107"/>
                  </a:cubicBezTo>
                  <a:cubicBezTo>
                    <a:pt x="20793" y="13807"/>
                    <a:pt x="22879" y="15444"/>
                    <a:pt x="24808" y="17061"/>
                  </a:cubicBezTo>
                  <a:lnTo>
                    <a:pt x="25322" y="17498"/>
                  </a:lnTo>
                  <a:cubicBezTo>
                    <a:pt x="27126" y="19019"/>
                    <a:pt x="28985" y="20590"/>
                    <a:pt x="31182" y="21535"/>
                  </a:cubicBezTo>
                  <a:cubicBezTo>
                    <a:pt x="31887" y="21837"/>
                    <a:pt x="33592" y="22481"/>
                    <a:pt x="35368" y="22481"/>
                  </a:cubicBezTo>
                  <a:cubicBezTo>
                    <a:pt x="36596" y="22481"/>
                    <a:pt x="37862" y="22175"/>
                    <a:pt x="38845" y="21225"/>
                  </a:cubicBezTo>
                  <a:cubicBezTo>
                    <a:pt x="40561" y="19575"/>
                    <a:pt x="43588" y="14924"/>
                    <a:pt x="42814" y="11661"/>
                  </a:cubicBezTo>
                  <a:lnTo>
                    <a:pt x="42744" y="11374"/>
                  </a:lnTo>
                  <a:lnTo>
                    <a:pt x="42484" y="11526"/>
                  </a:lnTo>
                  <a:cubicBezTo>
                    <a:pt x="40358" y="12791"/>
                    <a:pt x="37892" y="13433"/>
                    <a:pt x="35426" y="13433"/>
                  </a:cubicBezTo>
                  <a:cubicBezTo>
                    <a:pt x="33661" y="13433"/>
                    <a:pt x="31896" y="13105"/>
                    <a:pt x="30254" y="12440"/>
                  </a:cubicBezTo>
                  <a:cubicBezTo>
                    <a:pt x="33329" y="10599"/>
                    <a:pt x="35327" y="7174"/>
                    <a:pt x="35382" y="3581"/>
                  </a:cubicBezTo>
                  <a:lnTo>
                    <a:pt x="35387" y="3117"/>
                  </a:lnTo>
                  <a:lnTo>
                    <a:pt x="35025" y="3404"/>
                  </a:lnTo>
                  <a:cubicBezTo>
                    <a:pt x="33273" y="4795"/>
                    <a:pt x="30087" y="5532"/>
                    <a:pt x="28461" y="5532"/>
                  </a:cubicBezTo>
                  <a:cubicBezTo>
                    <a:pt x="25485" y="5532"/>
                    <a:pt x="22666" y="4132"/>
                    <a:pt x="19945" y="2774"/>
                  </a:cubicBezTo>
                  <a:cubicBezTo>
                    <a:pt x="17198" y="1411"/>
                    <a:pt x="14358" y="0"/>
                    <a:pt x="11330"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7"/>
            <p:cNvSpPr/>
            <p:nvPr/>
          </p:nvSpPr>
          <p:spPr>
            <a:xfrm>
              <a:off x="8269442" y="1549352"/>
              <a:ext cx="37393" cy="156784"/>
            </a:xfrm>
            <a:custGeom>
              <a:avLst/>
              <a:gdLst/>
              <a:ahLst/>
              <a:cxnLst/>
              <a:rect l="l" t="t" r="r" b="b"/>
              <a:pathLst>
                <a:path w="1758" h="7372" extrusionOk="0">
                  <a:moveTo>
                    <a:pt x="1359" y="0"/>
                  </a:moveTo>
                  <a:cubicBezTo>
                    <a:pt x="418" y="2007"/>
                    <a:pt x="0" y="5313"/>
                    <a:pt x="927" y="7371"/>
                  </a:cubicBezTo>
                  <a:lnTo>
                    <a:pt x="1331" y="7191"/>
                  </a:lnTo>
                  <a:cubicBezTo>
                    <a:pt x="454" y="5248"/>
                    <a:pt x="858" y="2105"/>
                    <a:pt x="1757" y="186"/>
                  </a:cubicBezTo>
                  <a:lnTo>
                    <a:pt x="1359"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7"/>
            <p:cNvSpPr/>
            <p:nvPr/>
          </p:nvSpPr>
          <p:spPr>
            <a:xfrm>
              <a:off x="7478184" y="1383436"/>
              <a:ext cx="159163" cy="323989"/>
            </a:xfrm>
            <a:custGeom>
              <a:avLst/>
              <a:gdLst/>
              <a:ahLst/>
              <a:cxnLst/>
              <a:rect l="l" t="t" r="r" b="b"/>
              <a:pathLst>
                <a:path w="7483" h="15234" extrusionOk="0">
                  <a:moveTo>
                    <a:pt x="7052" y="0"/>
                  </a:moveTo>
                  <a:cubicBezTo>
                    <a:pt x="6023" y="4511"/>
                    <a:pt x="3965" y="10765"/>
                    <a:pt x="0" y="14932"/>
                  </a:cubicBezTo>
                  <a:lnTo>
                    <a:pt x="316" y="15233"/>
                  </a:lnTo>
                  <a:cubicBezTo>
                    <a:pt x="4354" y="10996"/>
                    <a:pt x="6440" y="4663"/>
                    <a:pt x="7483" y="97"/>
                  </a:cubicBezTo>
                  <a:lnTo>
                    <a:pt x="7052"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7"/>
            <p:cNvSpPr/>
            <p:nvPr/>
          </p:nvSpPr>
          <p:spPr>
            <a:xfrm>
              <a:off x="7447813" y="1350772"/>
              <a:ext cx="142424" cy="340301"/>
            </a:xfrm>
            <a:custGeom>
              <a:avLst/>
              <a:gdLst/>
              <a:ahLst/>
              <a:cxnLst/>
              <a:rect l="l" t="t" r="r" b="b"/>
              <a:pathLst>
                <a:path w="6696" h="16001" extrusionOk="0">
                  <a:moveTo>
                    <a:pt x="6384" y="1"/>
                  </a:moveTo>
                  <a:cubicBezTo>
                    <a:pt x="2361" y="4040"/>
                    <a:pt x="1" y="10766"/>
                    <a:pt x="775" y="16001"/>
                  </a:cubicBezTo>
                  <a:lnTo>
                    <a:pt x="1206" y="15939"/>
                  </a:lnTo>
                  <a:cubicBezTo>
                    <a:pt x="465" y="10910"/>
                    <a:pt x="2824" y="4192"/>
                    <a:pt x="6696" y="313"/>
                  </a:cubicBezTo>
                  <a:lnTo>
                    <a:pt x="6384"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397535" y="1285422"/>
              <a:ext cx="189835" cy="413823"/>
            </a:xfrm>
            <a:custGeom>
              <a:avLst/>
              <a:gdLst/>
              <a:ahLst/>
              <a:cxnLst/>
              <a:rect l="l" t="t" r="r" b="b"/>
              <a:pathLst>
                <a:path w="8925" h="19458" extrusionOk="0">
                  <a:moveTo>
                    <a:pt x="8883" y="1"/>
                  </a:moveTo>
                  <a:cubicBezTo>
                    <a:pt x="4854" y="395"/>
                    <a:pt x="2040" y="3983"/>
                    <a:pt x="1034" y="7358"/>
                  </a:cubicBezTo>
                  <a:cubicBezTo>
                    <a:pt x="1" y="10817"/>
                    <a:pt x="617" y="15346"/>
                    <a:pt x="1109" y="18985"/>
                  </a:cubicBezTo>
                  <a:lnTo>
                    <a:pt x="1173" y="19457"/>
                  </a:lnTo>
                  <a:lnTo>
                    <a:pt x="1609" y="19397"/>
                  </a:lnTo>
                  <a:lnTo>
                    <a:pt x="1544" y="18924"/>
                  </a:lnTo>
                  <a:cubicBezTo>
                    <a:pt x="1058" y="15327"/>
                    <a:pt x="450" y="10853"/>
                    <a:pt x="1456" y="7483"/>
                  </a:cubicBezTo>
                  <a:cubicBezTo>
                    <a:pt x="2416" y="4248"/>
                    <a:pt x="5100" y="812"/>
                    <a:pt x="8925" y="437"/>
                  </a:cubicBezTo>
                  <a:lnTo>
                    <a:pt x="8883"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316078" y="1708016"/>
              <a:ext cx="66384" cy="67227"/>
            </a:xfrm>
            <a:custGeom>
              <a:avLst/>
              <a:gdLst/>
              <a:ahLst/>
              <a:cxnLst/>
              <a:rect l="l" t="t" r="r" b="b"/>
              <a:pathLst>
                <a:path w="3121" h="3161" extrusionOk="0">
                  <a:moveTo>
                    <a:pt x="1757" y="0"/>
                  </a:moveTo>
                  <a:cubicBezTo>
                    <a:pt x="1479" y="0"/>
                    <a:pt x="1202" y="70"/>
                    <a:pt x="961" y="216"/>
                  </a:cubicBezTo>
                  <a:cubicBezTo>
                    <a:pt x="261" y="642"/>
                    <a:pt x="1" y="1644"/>
                    <a:pt x="405" y="2358"/>
                  </a:cubicBezTo>
                  <a:cubicBezTo>
                    <a:pt x="687" y="2863"/>
                    <a:pt x="1257" y="3160"/>
                    <a:pt x="1828" y="3160"/>
                  </a:cubicBezTo>
                  <a:cubicBezTo>
                    <a:pt x="2069" y="3160"/>
                    <a:pt x="2310" y="3105"/>
                    <a:pt x="2523" y="2993"/>
                  </a:cubicBezTo>
                  <a:lnTo>
                    <a:pt x="2324" y="2604"/>
                  </a:lnTo>
                  <a:cubicBezTo>
                    <a:pt x="2172" y="2683"/>
                    <a:pt x="2001" y="2720"/>
                    <a:pt x="1828" y="2720"/>
                  </a:cubicBezTo>
                  <a:cubicBezTo>
                    <a:pt x="1413" y="2720"/>
                    <a:pt x="988" y="2505"/>
                    <a:pt x="784" y="2144"/>
                  </a:cubicBezTo>
                  <a:cubicBezTo>
                    <a:pt x="502" y="1635"/>
                    <a:pt x="692" y="898"/>
                    <a:pt x="1193" y="592"/>
                  </a:cubicBezTo>
                  <a:cubicBezTo>
                    <a:pt x="1361" y="490"/>
                    <a:pt x="1559" y="441"/>
                    <a:pt x="1759" y="441"/>
                  </a:cubicBezTo>
                  <a:cubicBezTo>
                    <a:pt x="2147" y="441"/>
                    <a:pt x="2544" y="623"/>
                    <a:pt x="2755" y="944"/>
                  </a:cubicBezTo>
                  <a:lnTo>
                    <a:pt x="3121" y="704"/>
                  </a:lnTo>
                  <a:cubicBezTo>
                    <a:pt x="2826" y="253"/>
                    <a:pt x="2289"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7288196" y="1824212"/>
              <a:ext cx="60258" cy="60059"/>
            </a:xfrm>
            <a:custGeom>
              <a:avLst/>
              <a:gdLst/>
              <a:ahLst/>
              <a:cxnLst/>
              <a:rect l="l" t="t" r="r" b="b"/>
              <a:pathLst>
                <a:path w="2833" h="2824" extrusionOk="0">
                  <a:moveTo>
                    <a:pt x="1497" y="0"/>
                  </a:moveTo>
                  <a:cubicBezTo>
                    <a:pt x="1420" y="0"/>
                    <a:pt x="1341" y="6"/>
                    <a:pt x="1261" y="18"/>
                  </a:cubicBezTo>
                  <a:cubicBezTo>
                    <a:pt x="839" y="80"/>
                    <a:pt x="477" y="302"/>
                    <a:pt x="265" y="630"/>
                  </a:cubicBezTo>
                  <a:cubicBezTo>
                    <a:pt x="51" y="960"/>
                    <a:pt x="0" y="1387"/>
                    <a:pt x="116" y="1794"/>
                  </a:cubicBezTo>
                  <a:cubicBezTo>
                    <a:pt x="237" y="2207"/>
                    <a:pt x="505" y="2536"/>
                    <a:pt x="862" y="2699"/>
                  </a:cubicBezTo>
                  <a:cubicBezTo>
                    <a:pt x="1034" y="2782"/>
                    <a:pt x="1224" y="2823"/>
                    <a:pt x="1423" y="2823"/>
                  </a:cubicBezTo>
                  <a:cubicBezTo>
                    <a:pt x="1628" y="2823"/>
                    <a:pt x="1836" y="2778"/>
                    <a:pt x="2035" y="2689"/>
                  </a:cubicBezTo>
                  <a:cubicBezTo>
                    <a:pt x="2425" y="2517"/>
                    <a:pt x="2713" y="2207"/>
                    <a:pt x="2833" y="1832"/>
                  </a:cubicBezTo>
                  <a:lnTo>
                    <a:pt x="2411" y="1702"/>
                  </a:lnTo>
                  <a:cubicBezTo>
                    <a:pt x="2332" y="1952"/>
                    <a:pt x="2129" y="2166"/>
                    <a:pt x="1855" y="2286"/>
                  </a:cubicBezTo>
                  <a:cubicBezTo>
                    <a:pt x="1709" y="2350"/>
                    <a:pt x="1559" y="2382"/>
                    <a:pt x="1413" y="2382"/>
                  </a:cubicBezTo>
                  <a:cubicBezTo>
                    <a:pt x="1285" y="2382"/>
                    <a:pt x="1161" y="2357"/>
                    <a:pt x="1048" y="2305"/>
                  </a:cubicBezTo>
                  <a:cubicBezTo>
                    <a:pt x="807" y="2188"/>
                    <a:pt x="621" y="1961"/>
                    <a:pt x="543" y="1674"/>
                  </a:cubicBezTo>
                  <a:cubicBezTo>
                    <a:pt x="460" y="1387"/>
                    <a:pt x="492" y="1094"/>
                    <a:pt x="635" y="872"/>
                  </a:cubicBezTo>
                  <a:cubicBezTo>
                    <a:pt x="779" y="649"/>
                    <a:pt x="1029" y="497"/>
                    <a:pt x="1326" y="450"/>
                  </a:cubicBezTo>
                  <a:cubicBezTo>
                    <a:pt x="1381" y="442"/>
                    <a:pt x="1435" y="438"/>
                    <a:pt x="1488" y="438"/>
                  </a:cubicBezTo>
                  <a:cubicBezTo>
                    <a:pt x="1724" y="438"/>
                    <a:pt x="1943" y="514"/>
                    <a:pt x="2110" y="654"/>
                  </a:cubicBezTo>
                  <a:lnTo>
                    <a:pt x="2392" y="320"/>
                  </a:lnTo>
                  <a:cubicBezTo>
                    <a:pt x="2151" y="113"/>
                    <a:pt x="1836" y="0"/>
                    <a:pt x="1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7687611" y="2206422"/>
              <a:ext cx="362590" cy="194853"/>
            </a:xfrm>
            <a:custGeom>
              <a:avLst/>
              <a:gdLst/>
              <a:ahLst/>
              <a:cxnLst/>
              <a:rect l="l" t="t" r="r" b="b"/>
              <a:pathLst>
                <a:path w="17047" h="9162" extrusionOk="0">
                  <a:moveTo>
                    <a:pt x="1720" y="677"/>
                  </a:moveTo>
                  <a:cubicBezTo>
                    <a:pt x="3957" y="1914"/>
                    <a:pt x="6614" y="2539"/>
                    <a:pt x="9204" y="2539"/>
                  </a:cubicBezTo>
                  <a:cubicBezTo>
                    <a:pt x="11535" y="2539"/>
                    <a:pt x="13812" y="2033"/>
                    <a:pt x="15679" y="1011"/>
                  </a:cubicBezTo>
                  <a:cubicBezTo>
                    <a:pt x="15874" y="1772"/>
                    <a:pt x="16416" y="3895"/>
                    <a:pt x="16588" y="4877"/>
                  </a:cubicBezTo>
                  <a:cubicBezTo>
                    <a:pt x="16481" y="5091"/>
                    <a:pt x="16096" y="5828"/>
                    <a:pt x="15619" y="6390"/>
                  </a:cubicBezTo>
                  <a:cubicBezTo>
                    <a:pt x="15136" y="6955"/>
                    <a:pt x="14436" y="7432"/>
                    <a:pt x="13482" y="7849"/>
                  </a:cubicBezTo>
                  <a:cubicBezTo>
                    <a:pt x="12122" y="8444"/>
                    <a:pt x="10616" y="8728"/>
                    <a:pt x="9090" y="8728"/>
                  </a:cubicBezTo>
                  <a:cubicBezTo>
                    <a:pt x="5927" y="8728"/>
                    <a:pt x="2682" y="7505"/>
                    <a:pt x="492" y="5290"/>
                  </a:cubicBezTo>
                  <a:cubicBezTo>
                    <a:pt x="659" y="4697"/>
                    <a:pt x="1386" y="2068"/>
                    <a:pt x="1720" y="677"/>
                  </a:cubicBezTo>
                  <a:close/>
                  <a:moveTo>
                    <a:pt x="1423" y="1"/>
                  </a:moveTo>
                  <a:lnTo>
                    <a:pt x="1359" y="292"/>
                  </a:lnTo>
                  <a:cubicBezTo>
                    <a:pt x="1034" y="1711"/>
                    <a:pt x="42" y="5258"/>
                    <a:pt x="32" y="5295"/>
                  </a:cubicBezTo>
                  <a:lnTo>
                    <a:pt x="0" y="5416"/>
                  </a:lnTo>
                  <a:lnTo>
                    <a:pt x="88" y="5508"/>
                  </a:lnTo>
                  <a:cubicBezTo>
                    <a:pt x="2360" y="7864"/>
                    <a:pt x="5772" y="9161"/>
                    <a:pt x="9100" y="9161"/>
                  </a:cubicBezTo>
                  <a:cubicBezTo>
                    <a:pt x="10681" y="9161"/>
                    <a:pt x="12249" y="8870"/>
                    <a:pt x="13658" y="8253"/>
                  </a:cubicBezTo>
                  <a:cubicBezTo>
                    <a:pt x="14678" y="7808"/>
                    <a:pt x="15429" y="7293"/>
                    <a:pt x="15953" y="6672"/>
                  </a:cubicBezTo>
                  <a:cubicBezTo>
                    <a:pt x="16550" y="5972"/>
                    <a:pt x="16995" y="5044"/>
                    <a:pt x="17014" y="5003"/>
                  </a:cubicBezTo>
                  <a:lnTo>
                    <a:pt x="17047" y="4943"/>
                  </a:lnTo>
                  <a:lnTo>
                    <a:pt x="17033" y="4873"/>
                  </a:lnTo>
                  <a:cubicBezTo>
                    <a:pt x="16839" y="3696"/>
                    <a:pt x="16064" y="752"/>
                    <a:pt x="16032" y="626"/>
                  </a:cubicBezTo>
                  <a:lnTo>
                    <a:pt x="15957" y="344"/>
                  </a:lnTo>
                  <a:lnTo>
                    <a:pt x="15707" y="493"/>
                  </a:lnTo>
                  <a:cubicBezTo>
                    <a:pt x="13860" y="1570"/>
                    <a:pt x="11562" y="2104"/>
                    <a:pt x="9205" y="2104"/>
                  </a:cubicBezTo>
                  <a:cubicBezTo>
                    <a:pt x="6593" y="2104"/>
                    <a:pt x="3908" y="1448"/>
                    <a:pt x="1684" y="149"/>
                  </a:cubicBezTo>
                  <a:lnTo>
                    <a:pt x="1423"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7726276" y="2231090"/>
              <a:ext cx="37286" cy="121756"/>
            </a:xfrm>
            <a:custGeom>
              <a:avLst/>
              <a:gdLst/>
              <a:ahLst/>
              <a:cxnLst/>
              <a:rect l="l" t="t" r="r" b="b"/>
              <a:pathLst>
                <a:path w="1753" h="5725" extrusionOk="0">
                  <a:moveTo>
                    <a:pt x="1325" y="0"/>
                  </a:moveTo>
                  <a:lnTo>
                    <a:pt x="0" y="5628"/>
                  </a:lnTo>
                  <a:lnTo>
                    <a:pt x="426" y="5725"/>
                  </a:lnTo>
                  <a:lnTo>
                    <a:pt x="1753" y="97"/>
                  </a:lnTo>
                  <a:lnTo>
                    <a:pt x="1325"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7788677" y="2246848"/>
              <a:ext cx="22695" cy="135474"/>
            </a:xfrm>
            <a:custGeom>
              <a:avLst/>
              <a:gdLst/>
              <a:ahLst/>
              <a:cxnLst/>
              <a:rect l="l" t="t" r="r" b="b"/>
              <a:pathLst>
                <a:path w="1067" h="6370" extrusionOk="0">
                  <a:moveTo>
                    <a:pt x="627" y="0"/>
                  </a:moveTo>
                  <a:cubicBezTo>
                    <a:pt x="599" y="811"/>
                    <a:pt x="454" y="2003"/>
                    <a:pt x="315" y="3158"/>
                  </a:cubicBezTo>
                  <a:cubicBezTo>
                    <a:pt x="176" y="4326"/>
                    <a:pt x="28" y="5527"/>
                    <a:pt x="0" y="6357"/>
                  </a:cubicBezTo>
                  <a:lnTo>
                    <a:pt x="441" y="6370"/>
                  </a:lnTo>
                  <a:cubicBezTo>
                    <a:pt x="469" y="5563"/>
                    <a:pt x="612" y="4367"/>
                    <a:pt x="751" y="3213"/>
                  </a:cubicBezTo>
                  <a:cubicBezTo>
                    <a:pt x="890" y="2050"/>
                    <a:pt x="1034" y="845"/>
                    <a:pt x="1066" y="15"/>
                  </a:cubicBezTo>
                  <a:lnTo>
                    <a:pt x="627"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7862030" y="2256397"/>
              <a:ext cx="14527" cy="140451"/>
            </a:xfrm>
            <a:custGeom>
              <a:avLst/>
              <a:gdLst/>
              <a:ahLst/>
              <a:cxnLst/>
              <a:rect l="l" t="t" r="r" b="b"/>
              <a:pathLst>
                <a:path w="683" h="6604" extrusionOk="0">
                  <a:moveTo>
                    <a:pt x="436" y="1"/>
                  </a:moveTo>
                  <a:lnTo>
                    <a:pt x="0" y="24"/>
                  </a:lnTo>
                  <a:cubicBezTo>
                    <a:pt x="37" y="775"/>
                    <a:pt x="79" y="2065"/>
                    <a:pt x="120" y="3311"/>
                  </a:cubicBezTo>
                  <a:cubicBezTo>
                    <a:pt x="158" y="4558"/>
                    <a:pt x="204" y="5852"/>
                    <a:pt x="242" y="6603"/>
                  </a:cubicBezTo>
                  <a:lnTo>
                    <a:pt x="682" y="6584"/>
                  </a:lnTo>
                  <a:cubicBezTo>
                    <a:pt x="640" y="5833"/>
                    <a:pt x="599" y="4545"/>
                    <a:pt x="557" y="3297"/>
                  </a:cubicBezTo>
                  <a:cubicBezTo>
                    <a:pt x="520" y="2046"/>
                    <a:pt x="478" y="757"/>
                    <a:pt x="436"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7923750" y="2254738"/>
              <a:ext cx="28034" cy="134793"/>
            </a:xfrm>
            <a:custGeom>
              <a:avLst/>
              <a:gdLst/>
              <a:ahLst/>
              <a:cxnLst/>
              <a:rect l="l" t="t" r="r" b="b"/>
              <a:pathLst>
                <a:path w="1318" h="6338" extrusionOk="0">
                  <a:moveTo>
                    <a:pt x="436" y="1"/>
                  </a:moveTo>
                  <a:lnTo>
                    <a:pt x="0" y="61"/>
                  </a:lnTo>
                  <a:cubicBezTo>
                    <a:pt x="312" y="2342"/>
                    <a:pt x="845" y="6185"/>
                    <a:pt x="905" y="6337"/>
                  </a:cubicBezTo>
                  <a:lnTo>
                    <a:pt x="1317" y="6194"/>
                  </a:lnTo>
                  <a:cubicBezTo>
                    <a:pt x="1262" y="5981"/>
                    <a:pt x="761" y="2374"/>
                    <a:pt x="436"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7979069" y="2238767"/>
              <a:ext cx="30778" cy="123543"/>
            </a:xfrm>
            <a:custGeom>
              <a:avLst/>
              <a:gdLst/>
              <a:ahLst/>
              <a:cxnLst/>
              <a:rect l="l" t="t" r="r" b="b"/>
              <a:pathLst>
                <a:path w="1447" h="5809" extrusionOk="0">
                  <a:moveTo>
                    <a:pt x="436" y="1"/>
                  </a:moveTo>
                  <a:lnTo>
                    <a:pt x="0" y="65"/>
                  </a:lnTo>
                  <a:cubicBezTo>
                    <a:pt x="103" y="756"/>
                    <a:pt x="306" y="1869"/>
                    <a:pt x="510" y="2944"/>
                  </a:cubicBezTo>
                  <a:cubicBezTo>
                    <a:pt x="705" y="4020"/>
                    <a:pt x="914" y="5128"/>
                    <a:pt x="1011" y="5809"/>
                  </a:cubicBezTo>
                  <a:lnTo>
                    <a:pt x="1447" y="5744"/>
                  </a:lnTo>
                  <a:cubicBezTo>
                    <a:pt x="1344" y="5053"/>
                    <a:pt x="1141" y="3941"/>
                    <a:pt x="942" y="2866"/>
                  </a:cubicBezTo>
                  <a:cubicBezTo>
                    <a:pt x="742" y="1794"/>
                    <a:pt x="533" y="686"/>
                    <a:pt x="436"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5679773" y="1253077"/>
              <a:ext cx="787224" cy="948807"/>
            </a:xfrm>
            <a:custGeom>
              <a:avLst/>
              <a:gdLst/>
              <a:ahLst/>
              <a:cxnLst/>
              <a:rect l="l" t="t" r="r" b="b"/>
              <a:pathLst>
                <a:path w="37011" h="44613" extrusionOk="0">
                  <a:moveTo>
                    <a:pt x="18508" y="1"/>
                  </a:moveTo>
                  <a:cubicBezTo>
                    <a:pt x="8286" y="1"/>
                    <a:pt x="1" y="8934"/>
                    <a:pt x="1" y="19949"/>
                  </a:cubicBezTo>
                  <a:cubicBezTo>
                    <a:pt x="1" y="36597"/>
                    <a:pt x="8286" y="44613"/>
                    <a:pt x="18508" y="44613"/>
                  </a:cubicBezTo>
                  <a:cubicBezTo>
                    <a:pt x="28726" y="44613"/>
                    <a:pt x="37010" y="37488"/>
                    <a:pt x="37010" y="19949"/>
                  </a:cubicBezTo>
                  <a:cubicBezTo>
                    <a:pt x="37010" y="8934"/>
                    <a:pt x="28726" y="1"/>
                    <a:pt x="18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5938308" y="2021878"/>
              <a:ext cx="270214" cy="535090"/>
            </a:xfrm>
            <a:custGeom>
              <a:avLst/>
              <a:gdLst/>
              <a:ahLst/>
              <a:cxnLst/>
              <a:rect l="l" t="t" r="r" b="b"/>
              <a:pathLst>
                <a:path w="12704" h="25160" extrusionOk="0">
                  <a:moveTo>
                    <a:pt x="0" y="0"/>
                  </a:moveTo>
                  <a:lnTo>
                    <a:pt x="0" y="25159"/>
                  </a:lnTo>
                  <a:lnTo>
                    <a:pt x="12703" y="25159"/>
                  </a:lnTo>
                  <a:lnTo>
                    <a:pt x="12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5667076" y="2251484"/>
              <a:ext cx="824659" cy="407315"/>
            </a:xfrm>
            <a:custGeom>
              <a:avLst/>
              <a:gdLst/>
              <a:ahLst/>
              <a:cxnLst/>
              <a:rect l="l" t="t" r="r" b="b"/>
              <a:pathLst>
                <a:path w="38771" h="19152" extrusionOk="0">
                  <a:moveTo>
                    <a:pt x="19105" y="0"/>
                  </a:moveTo>
                  <a:cubicBezTo>
                    <a:pt x="8702" y="0"/>
                    <a:pt x="0" y="13361"/>
                    <a:pt x="0" y="18943"/>
                  </a:cubicBezTo>
                  <a:lnTo>
                    <a:pt x="19105" y="19152"/>
                  </a:lnTo>
                  <a:lnTo>
                    <a:pt x="38205" y="19152"/>
                  </a:lnTo>
                  <a:cubicBezTo>
                    <a:pt x="38771" y="14362"/>
                    <a:pt x="29582" y="0"/>
                    <a:pt x="19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5508926" y="1697022"/>
              <a:ext cx="295844" cy="316907"/>
            </a:xfrm>
            <a:custGeom>
              <a:avLst/>
              <a:gdLst/>
              <a:ahLst/>
              <a:cxnLst/>
              <a:rect l="l" t="t" r="r" b="b"/>
              <a:pathLst>
                <a:path w="13909" h="14901" extrusionOk="0">
                  <a:moveTo>
                    <a:pt x="6278" y="1"/>
                  </a:moveTo>
                  <a:cubicBezTo>
                    <a:pt x="5657" y="1"/>
                    <a:pt x="5036" y="119"/>
                    <a:pt x="4437" y="367"/>
                  </a:cubicBezTo>
                  <a:cubicBezTo>
                    <a:pt x="1364" y="1638"/>
                    <a:pt x="1" y="5838"/>
                    <a:pt x="1396" y="9750"/>
                  </a:cubicBezTo>
                  <a:cubicBezTo>
                    <a:pt x="2515" y="12899"/>
                    <a:pt x="5075" y="14900"/>
                    <a:pt x="7633" y="14900"/>
                  </a:cubicBezTo>
                  <a:cubicBezTo>
                    <a:pt x="8254" y="14900"/>
                    <a:pt x="8876" y="14782"/>
                    <a:pt x="9476" y="14534"/>
                  </a:cubicBezTo>
                  <a:cubicBezTo>
                    <a:pt x="12546" y="13265"/>
                    <a:pt x="13909" y="9065"/>
                    <a:pt x="12518" y="5151"/>
                  </a:cubicBezTo>
                  <a:cubicBezTo>
                    <a:pt x="11399" y="2003"/>
                    <a:pt x="8835" y="1"/>
                    <a:pt x="6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6343763" y="1697022"/>
              <a:ext cx="295823" cy="316907"/>
            </a:xfrm>
            <a:custGeom>
              <a:avLst/>
              <a:gdLst/>
              <a:ahLst/>
              <a:cxnLst/>
              <a:rect l="l" t="t" r="r" b="b"/>
              <a:pathLst>
                <a:path w="13908" h="14901" extrusionOk="0">
                  <a:moveTo>
                    <a:pt x="7630" y="1"/>
                  </a:moveTo>
                  <a:cubicBezTo>
                    <a:pt x="5073" y="1"/>
                    <a:pt x="2510" y="2003"/>
                    <a:pt x="1391" y="5151"/>
                  </a:cubicBezTo>
                  <a:cubicBezTo>
                    <a:pt x="0" y="9065"/>
                    <a:pt x="1363" y="13265"/>
                    <a:pt x="4436" y="14534"/>
                  </a:cubicBezTo>
                  <a:cubicBezTo>
                    <a:pt x="5036" y="14782"/>
                    <a:pt x="5656" y="14900"/>
                    <a:pt x="6277" y="14900"/>
                  </a:cubicBezTo>
                  <a:cubicBezTo>
                    <a:pt x="8835" y="14900"/>
                    <a:pt x="11398" y="12899"/>
                    <a:pt x="12517" y="9750"/>
                  </a:cubicBezTo>
                  <a:cubicBezTo>
                    <a:pt x="13908" y="5838"/>
                    <a:pt x="12545" y="1638"/>
                    <a:pt x="9471" y="367"/>
                  </a:cubicBezTo>
                  <a:cubicBezTo>
                    <a:pt x="8871" y="119"/>
                    <a:pt x="8251" y="1"/>
                    <a:pt x="7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5715588" y="1690323"/>
              <a:ext cx="715714" cy="531368"/>
            </a:xfrm>
            <a:custGeom>
              <a:avLst/>
              <a:gdLst/>
              <a:ahLst/>
              <a:cxnLst/>
              <a:rect l="l" t="t" r="r" b="b"/>
              <a:pathLst>
                <a:path w="33649" h="24985" extrusionOk="0">
                  <a:moveTo>
                    <a:pt x="16824" y="0"/>
                  </a:moveTo>
                  <a:cubicBezTo>
                    <a:pt x="13732" y="0"/>
                    <a:pt x="3713" y="1748"/>
                    <a:pt x="0" y="11581"/>
                  </a:cubicBezTo>
                  <a:cubicBezTo>
                    <a:pt x="1855" y="18707"/>
                    <a:pt x="10394" y="24984"/>
                    <a:pt x="16824" y="24984"/>
                  </a:cubicBezTo>
                  <a:cubicBezTo>
                    <a:pt x="23250" y="24984"/>
                    <a:pt x="31789" y="18707"/>
                    <a:pt x="33648" y="11581"/>
                  </a:cubicBezTo>
                  <a:cubicBezTo>
                    <a:pt x="29930" y="1748"/>
                    <a:pt x="19912" y="0"/>
                    <a:pt x="168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5995413" y="1704422"/>
              <a:ext cx="155888" cy="45002"/>
            </a:xfrm>
            <a:custGeom>
              <a:avLst/>
              <a:gdLst/>
              <a:ahLst/>
              <a:cxnLst/>
              <a:rect l="l" t="t" r="r" b="b"/>
              <a:pathLst>
                <a:path w="7329" h="2116" extrusionOk="0">
                  <a:moveTo>
                    <a:pt x="3667" y="464"/>
                  </a:moveTo>
                  <a:cubicBezTo>
                    <a:pt x="4853" y="608"/>
                    <a:pt x="6611" y="978"/>
                    <a:pt x="6838" y="1373"/>
                  </a:cubicBezTo>
                  <a:cubicBezTo>
                    <a:pt x="6852" y="1396"/>
                    <a:pt x="6847" y="1406"/>
                    <a:pt x="6843" y="1423"/>
                  </a:cubicBezTo>
                  <a:cubicBezTo>
                    <a:pt x="6776" y="1582"/>
                    <a:pt x="6468" y="1651"/>
                    <a:pt x="6034" y="1651"/>
                  </a:cubicBezTo>
                  <a:cubicBezTo>
                    <a:pt x="5413" y="1651"/>
                    <a:pt x="4534" y="1510"/>
                    <a:pt x="3727" y="1290"/>
                  </a:cubicBezTo>
                  <a:lnTo>
                    <a:pt x="3667" y="1271"/>
                  </a:lnTo>
                  <a:lnTo>
                    <a:pt x="3602" y="1290"/>
                  </a:lnTo>
                  <a:cubicBezTo>
                    <a:pt x="2795" y="1510"/>
                    <a:pt x="1917" y="1651"/>
                    <a:pt x="1297" y="1651"/>
                  </a:cubicBezTo>
                  <a:cubicBezTo>
                    <a:pt x="863" y="1651"/>
                    <a:pt x="555" y="1582"/>
                    <a:pt x="486" y="1423"/>
                  </a:cubicBezTo>
                  <a:cubicBezTo>
                    <a:pt x="482" y="1406"/>
                    <a:pt x="477" y="1396"/>
                    <a:pt x="496" y="1373"/>
                  </a:cubicBezTo>
                  <a:cubicBezTo>
                    <a:pt x="723" y="978"/>
                    <a:pt x="2476" y="608"/>
                    <a:pt x="3667" y="464"/>
                  </a:cubicBezTo>
                  <a:close/>
                  <a:moveTo>
                    <a:pt x="3639" y="0"/>
                  </a:moveTo>
                  <a:cubicBezTo>
                    <a:pt x="3120" y="66"/>
                    <a:pt x="524" y="409"/>
                    <a:pt x="97" y="1141"/>
                  </a:cubicBezTo>
                  <a:cubicBezTo>
                    <a:pt x="9" y="1284"/>
                    <a:pt x="0" y="1447"/>
                    <a:pt x="65" y="1600"/>
                  </a:cubicBezTo>
                  <a:cubicBezTo>
                    <a:pt x="229" y="1989"/>
                    <a:pt x="748" y="2116"/>
                    <a:pt x="1356" y="2116"/>
                  </a:cubicBezTo>
                  <a:cubicBezTo>
                    <a:pt x="2189" y="2116"/>
                    <a:pt x="3190" y="1877"/>
                    <a:pt x="3667" y="1748"/>
                  </a:cubicBezTo>
                  <a:cubicBezTo>
                    <a:pt x="4140" y="1878"/>
                    <a:pt x="5142" y="2114"/>
                    <a:pt x="5976" y="2114"/>
                  </a:cubicBezTo>
                  <a:cubicBezTo>
                    <a:pt x="6584" y="2114"/>
                    <a:pt x="7102" y="1990"/>
                    <a:pt x="7264" y="1600"/>
                  </a:cubicBezTo>
                  <a:cubicBezTo>
                    <a:pt x="7329" y="1447"/>
                    <a:pt x="7320" y="1284"/>
                    <a:pt x="7232" y="1141"/>
                  </a:cubicBezTo>
                  <a:cubicBezTo>
                    <a:pt x="6806" y="409"/>
                    <a:pt x="4209" y="66"/>
                    <a:pt x="3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5676051" y="1700594"/>
              <a:ext cx="108690" cy="128477"/>
            </a:xfrm>
            <a:custGeom>
              <a:avLst/>
              <a:gdLst/>
              <a:ahLst/>
              <a:cxnLst/>
              <a:rect l="l" t="t" r="r" b="b"/>
              <a:pathLst>
                <a:path w="5110" h="6041" extrusionOk="0">
                  <a:moveTo>
                    <a:pt x="353" y="0"/>
                  </a:moveTo>
                  <a:lnTo>
                    <a:pt x="0" y="292"/>
                  </a:lnTo>
                  <a:lnTo>
                    <a:pt x="4752" y="6040"/>
                  </a:lnTo>
                  <a:lnTo>
                    <a:pt x="5109" y="5748"/>
                  </a:lnTo>
                  <a:lnTo>
                    <a:pt x="353"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6361990" y="1700594"/>
              <a:ext cx="108775" cy="128477"/>
            </a:xfrm>
            <a:custGeom>
              <a:avLst/>
              <a:gdLst/>
              <a:ahLst/>
              <a:cxnLst/>
              <a:rect l="l" t="t" r="r" b="b"/>
              <a:pathLst>
                <a:path w="5114" h="6041" extrusionOk="0">
                  <a:moveTo>
                    <a:pt x="4757" y="0"/>
                  </a:moveTo>
                  <a:lnTo>
                    <a:pt x="1" y="5748"/>
                  </a:lnTo>
                  <a:lnTo>
                    <a:pt x="357" y="6040"/>
                  </a:lnTo>
                  <a:lnTo>
                    <a:pt x="5113" y="292"/>
                  </a:lnTo>
                  <a:lnTo>
                    <a:pt x="4757"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941860" y="1881587"/>
              <a:ext cx="263514" cy="9783"/>
            </a:xfrm>
            <a:custGeom>
              <a:avLst/>
              <a:gdLst/>
              <a:ahLst/>
              <a:cxnLst/>
              <a:rect l="l" t="t" r="r" b="b"/>
              <a:pathLst>
                <a:path w="12389" h="460" extrusionOk="0">
                  <a:moveTo>
                    <a:pt x="0" y="1"/>
                  </a:moveTo>
                  <a:lnTo>
                    <a:pt x="0" y="459"/>
                  </a:lnTo>
                  <a:lnTo>
                    <a:pt x="12388" y="459"/>
                  </a:lnTo>
                  <a:lnTo>
                    <a:pt x="12388"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5887647" y="1961951"/>
              <a:ext cx="371948" cy="8677"/>
            </a:xfrm>
            <a:custGeom>
              <a:avLst/>
              <a:gdLst/>
              <a:ahLst/>
              <a:cxnLst/>
              <a:rect l="l" t="t" r="r" b="b"/>
              <a:pathLst>
                <a:path w="17487" h="408" extrusionOk="0">
                  <a:moveTo>
                    <a:pt x="0" y="0"/>
                  </a:moveTo>
                  <a:lnTo>
                    <a:pt x="0" y="407"/>
                  </a:lnTo>
                  <a:lnTo>
                    <a:pt x="17486" y="407"/>
                  </a:lnTo>
                  <a:lnTo>
                    <a:pt x="17486"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5941860" y="2038720"/>
              <a:ext cx="263514" cy="9804"/>
            </a:xfrm>
            <a:custGeom>
              <a:avLst/>
              <a:gdLst/>
              <a:ahLst/>
              <a:cxnLst/>
              <a:rect l="l" t="t" r="r" b="b"/>
              <a:pathLst>
                <a:path w="12389" h="461" extrusionOk="0">
                  <a:moveTo>
                    <a:pt x="0" y="1"/>
                  </a:moveTo>
                  <a:lnTo>
                    <a:pt x="0" y="460"/>
                  </a:lnTo>
                  <a:lnTo>
                    <a:pt x="12388" y="460"/>
                  </a:lnTo>
                  <a:lnTo>
                    <a:pt x="12388"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5878077" y="1628801"/>
              <a:ext cx="39541" cy="80583"/>
            </a:xfrm>
            <a:custGeom>
              <a:avLst/>
              <a:gdLst/>
              <a:ahLst/>
              <a:cxnLst/>
              <a:rect l="l" t="t" r="r" b="b"/>
              <a:pathLst>
                <a:path w="1859" h="3789" extrusionOk="0">
                  <a:moveTo>
                    <a:pt x="932" y="0"/>
                  </a:moveTo>
                  <a:cubicBezTo>
                    <a:pt x="418" y="0"/>
                    <a:pt x="1" y="849"/>
                    <a:pt x="1" y="1892"/>
                  </a:cubicBezTo>
                  <a:cubicBezTo>
                    <a:pt x="1" y="2940"/>
                    <a:pt x="418" y="3789"/>
                    <a:pt x="932" y="3789"/>
                  </a:cubicBezTo>
                  <a:cubicBezTo>
                    <a:pt x="1442" y="3789"/>
                    <a:pt x="1859" y="2940"/>
                    <a:pt x="1859" y="1892"/>
                  </a:cubicBezTo>
                  <a:cubicBezTo>
                    <a:pt x="1859" y="849"/>
                    <a:pt x="1442" y="0"/>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6205329" y="1628801"/>
              <a:ext cx="39562" cy="80583"/>
            </a:xfrm>
            <a:custGeom>
              <a:avLst/>
              <a:gdLst/>
              <a:ahLst/>
              <a:cxnLst/>
              <a:rect l="l" t="t" r="r" b="b"/>
              <a:pathLst>
                <a:path w="1860" h="3789" extrusionOk="0">
                  <a:moveTo>
                    <a:pt x="931" y="0"/>
                  </a:moveTo>
                  <a:cubicBezTo>
                    <a:pt x="417" y="0"/>
                    <a:pt x="0" y="849"/>
                    <a:pt x="0" y="1892"/>
                  </a:cubicBezTo>
                  <a:cubicBezTo>
                    <a:pt x="0" y="2940"/>
                    <a:pt x="417" y="3789"/>
                    <a:pt x="931" y="3789"/>
                  </a:cubicBezTo>
                  <a:cubicBezTo>
                    <a:pt x="1447" y="3789"/>
                    <a:pt x="1859" y="2940"/>
                    <a:pt x="1859" y="1892"/>
                  </a:cubicBezTo>
                  <a:cubicBezTo>
                    <a:pt x="1859" y="849"/>
                    <a:pt x="1447" y="0"/>
                    <a:pt x="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5559311" y="1775003"/>
              <a:ext cx="128322" cy="134113"/>
            </a:xfrm>
            <a:custGeom>
              <a:avLst/>
              <a:gdLst/>
              <a:ahLst/>
              <a:cxnLst/>
              <a:rect l="l" t="t" r="r" b="b"/>
              <a:pathLst>
                <a:path w="6033" h="6306" extrusionOk="0">
                  <a:moveTo>
                    <a:pt x="2844" y="1"/>
                  </a:moveTo>
                  <a:cubicBezTo>
                    <a:pt x="2823" y="1"/>
                    <a:pt x="2803" y="1"/>
                    <a:pt x="2782" y="1"/>
                  </a:cubicBezTo>
                  <a:cubicBezTo>
                    <a:pt x="2091" y="24"/>
                    <a:pt x="1400" y="367"/>
                    <a:pt x="876" y="952"/>
                  </a:cubicBezTo>
                  <a:cubicBezTo>
                    <a:pt x="296" y="1600"/>
                    <a:pt x="1" y="2449"/>
                    <a:pt x="65" y="3269"/>
                  </a:cubicBezTo>
                  <a:lnTo>
                    <a:pt x="525" y="3232"/>
                  </a:lnTo>
                  <a:cubicBezTo>
                    <a:pt x="469" y="2533"/>
                    <a:pt x="724" y="1814"/>
                    <a:pt x="1220" y="1258"/>
                  </a:cubicBezTo>
                  <a:cubicBezTo>
                    <a:pt x="1659" y="770"/>
                    <a:pt x="2230" y="479"/>
                    <a:pt x="2795" y="460"/>
                  </a:cubicBezTo>
                  <a:cubicBezTo>
                    <a:pt x="2815" y="459"/>
                    <a:pt x="2835" y="459"/>
                    <a:pt x="2855" y="459"/>
                  </a:cubicBezTo>
                  <a:cubicBezTo>
                    <a:pt x="3406" y="459"/>
                    <a:pt x="3966" y="713"/>
                    <a:pt x="4409" y="1155"/>
                  </a:cubicBezTo>
                  <a:cubicBezTo>
                    <a:pt x="4877" y="1624"/>
                    <a:pt x="5160" y="2231"/>
                    <a:pt x="5202" y="2852"/>
                  </a:cubicBezTo>
                  <a:cubicBezTo>
                    <a:pt x="4830" y="2875"/>
                    <a:pt x="4460" y="3051"/>
                    <a:pt x="4163" y="3357"/>
                  </a:cubicBezTo>
                  <a:cubicBezTo>
                    <a:pt x="3751" y="3784"/>
                    <a:pt x="3561" y="4358"/>
                    <a:pt x="3653" y="4897"/>
                  </a:cubicBezTo>
                  <a:cubicBezTo>
                    <a:pt x="3741" y="5434"/>
                    <a:pt x="4107" y="5898"/>
                    <a:pt x="4622" y="6143"/>
                  </a:cubicBezTo>
                  <a:cubicBezTo>
                    <a:pt x="4854" y="6250"/>
                    <a:pt x="5095" y="6305"/>
                    <a:pt x="5327" y="6305"/>
                  </a:cubicBezTo>
                  <a:cubicBezTo>
                    <a:pt x="5577" y="6305"/>
                    <a:pt x="5818" y="6241"/>
                    <a:pt x="6032" y="6115"/>
                  </a:cubicBezTo>
                  <a:lnTo>
                    <a:pt x="5804" y="5717"/>
                  </a:lnTo>
                  <a:cubicBezTo>
                    <a:pt x="5658" y="5802"/>
                    <a:pt x="5495" y="5843"/>
                    <a:pt x="5325" y="5843"/>
                  </a:cubicBezTo>
                  <a:cubicBezTo>
                    <a:pt x="5160" y="5843"/>
                    <a:pt x="4988" y="5804"/>
                    <a:pt x="4822" y="5726"/>
                  </a:cubicBezTo>
                  <a:cubicBezTo>
                    <a:pt x="4437" y="5546"/>
                    <a:pt x="4173" y="5207"/>
                    <a:pt x="4103" y="4822"/>
                  </a:cubicBezTo>
                  <a:cubicBezTo>
                    <a:pt x="4038" y="4433"/>
                    <a:pt x="4186" y="3992"/>
                    <a:pt x="4492" y="3682"/>
                  </a:cubicBezTo>
                  <a:cubicBezTo>
                    <a:pt x="4726" y="3444"/>
                    <a:pt x="5006" y="3311"/>
                    <a:pt x="5281" y="3311"/>
                  </a:cubicBezTo>
                  <a:cubicBezTo>
                    <a:pt x="5323" y="3311"/>
                    <a:pt x="5364" y="3314"/>
                    <a:pt x="5406" y="3320"/>
                  </a:cubicBezTo>
                  <a:lnTo>
                    <a:pt x="5660" y="3357"/>
                  </a:lnTo>
                  <a:lnTo>
                    <a:pt x="5670" y="3098"/>
                  </a:lnTo>
                  <a:cubicBezTo>
                    <a:pt x="5693" y="2272"/>
                    <a:pt x="5350" y="1448"/>
                    <a:pt x="4734" y="830"/>
                  </a:cubicBezTo>
                  <a:cubicBezTo>
                    <a:pt x="4202" y="300"/>
                    <a:pt x="3515" y="1"/>
                    <a:pt x="2844"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6459121" y="1775003"/>
              <a:ext cx="128301" cy="134113"/>
            </a:xfrm>
            <a:custGeom>
              <a:avLst/>
              <a:gdLst/>
              <a:ahLst/>
              <a:cxnLst/>
              <a:rect l="l" t="t" r="r" b="b"/>
              <a:pathLst>
                <a:path w="6032" h="6306" extrusionOk="0">
                  <a:moveTo>
                    <a:pt x="3189" y="1"/>
                  </a:moveTo>
                  <a:cubicBezTo>
                    <a:pt x="2517" y="1"/>
                    <a:pt x="1833" y="300"/>
                    <a:pt x="1297" y="830"/>
                  </a:cubicBezTo>
                  <a:cubicBezTo>
                    <a:pt x="681" y="1448"/>
                    <a:pt x="343" y="2272"/>
                    <a:pt x="366" y="3098"/>
                  </a:cubicBezTo>
                  <a:lnTo>
                    <a:pt x="371" y="3357"/>
                  </a:lnTo>
                  <a:lnTo>
                    <a:pt x="625" y="3320"/>
                  </a:lnTo>
                  <a:cubicBezTo>
                    <a:pt x="665" y="3315"/>
                    <a:pt x="704" y="3312"/>
                    <a:pt x="743" y="3312"/>
                  </a:cubicBezTo>
                  <a:cubicBezTo>
                    <a:pt x="1023" y="3312"/>
                    <a:pt x="1308" y="3442"/>
                    <a:pt x="1539" y="3682"/>
                  </a:cubicBezTo>
                  <a:cubicBezTo>
                    <a:pt x="1845" y="3992"/>
                    <a:pt x="1993" y="4433"/>
                    <a:pt x="1928" y="4822"/>
                  </a:cubicBezTo>
                  <a:cubicBezTo>
                    <a:pt x="1864" y="5207"/>
                    <a:pt x="1594" y="5546"/>
                    <a:pt x="1214" y="5726"/>
                  </a:cubicBezTo>
                  <a:cubicBezTo>
                    <a:pt x="1045" y="5804"/>
                    <a:pt x="872" y="5843"/>
                    <a:pt x="707" y="5843"/>
                  </a:cubicBezTo>
                  <a:cubicBezTo>
                    <a:pt x="537" y="5843"/>
                    <a:pt x="375" y="5802"/>
                    <a:pt x="232" y="5717"/>
                  </a:cubicBezTo>
                  <a:lnTo>
                    <a:pt x="0" y="6115"/>
                  </a:lnTo>
                  <a:cubicBezTo>
                    <a:pt x="213" y="6241"/>
                    <a:pt x="459" y="6305"/>
                    <a:pt x="704" y="6305"/>
                  </a:cubicBezTo>
                  <a:cubicBezTo>
                    <a:pt x="936" y="6305"/>
                    <a:pt x="1177" y="6250"/>
                    <a:pt x="1409" y="6143"/>
                  </a:cubicBezTo>
                  <a:cubicBezTo>
                    <a:pt x="1928" y="5898"/>
                    <a:pt x="2290" y="5434"/>
                    <a:pt x="2382" y="4897"/>
                  </a:cubicBezTo>
                  <a:cubicBezTo>
                    <a:pt x="2471" y="4358"/>
                    <a:pt x="2281" y="3784"/>
                    <a:pt x="1868" y="3357"/>
                  </a:cubicBezTo>
                  <a:cubicBezTo>
                    <a:pt x="1571" y="3051"/>
                    <a:pt x="1201" y="2875"/>
                    <a:pt x="830" y="2852"/>
                  </a:cubicBezTo>
                  <a:cubicBezTo>
                    <a:pt x="871" y="2231"/>
                    <a:pt x="1154" y="1624"/>
                    <a:pt x="1622" y="1155"/>
                  </a:cubicBezTo>
                  <a:cubicBezTo>
                    <a:pt x="2066" y="713"/>
                    <a:pt x="2630" y="459"/>
                    <a:pt x="3177" y="459"/>
                  </a:cubicBezTo>
                  <a:cubicBezTo>
                    <a:pt x="3197" y="459"/>
                    <a:pt x="3216" y="459"/>
                    <a:pt x="3236" y="460"/>
                  </a:cubicBezTo>
                  <a:cubicBezTo>
                    <a:pt x="3801" y="479"/>
                    <a:pt x="4376" y="770"/>
                    <a:pt x="4812" y="1258"/>
                  </a:cubicBezTo>
                  <a:cubicBezTo>
                    <a:pt x="5313" y="1814"/>
                    <a:pt x="5563" y="2537"/>
                    <a:pt x="5508" y="3232"/>
                  </a:cubicBezTo>
                  <a:lnTo>
                    <a:pt x="5966" y="3269"/>
                  </a:lnTo>
                  <a:cubicBezTo>
                    <a:pt x="6032" y="2449"/>
                    <a:pt x="5739" y="1600"/>
                    <a:pt x="5155" y="952"/>
                  </a:cubicBezTo>
                  <a:cubicBezTo>
                    <a:pt x="4635" y="367"/>
                    <a:pt x="3940" y="24"/>
                    <a:pt x="3250" y="1"/>
                  </a:cubicBezTo>
                  <a:cubicBezTo>
                    <a:pt x="3230" y="1"/>
                    <a:pt x="3209" y="1"/>
                    <a:pt x="3189"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5814464" y="1525981"/>
              <a:ext cx="137383" cy="73479"/>
            </a:xfrm>
            <a:custGeom>
              <a:avLst/>
              <a:gdLst/>
              <a:ahLst/>
              <a:cxnLst/>
              <a:rect l="l" t="t" r="r" b="b"/>
              <a:pathLst>
                <a:path w="6459" h="3455" extrusionOk="0">
                  <a:moveTo>
                    <a:pt x="4841" y="0"/>
                  </a:moveTo>
                  <a:cubicBezTo>
                    <a:pt x="2880" y="0"/>
                    <a:pt x="911" y="1170"/>
                    <a:pt x="1" y="3051"/>
                  </a:cubicBezTo>
                  <a:lnTo>
                    <a:pt x="831" y="3455"/>
                  </a:lnTo>
                  <a:cubicBezTo>
                    <a:pt x="1588" y="1891"/>
                    <a:pt x="3217" y="917"/>
                    <a:pt x="4830" y="917"/>
                  </a:cubicBezTo>
                  <a:cubicBezTo>
                    <a:pt x="5274" y="917"/>
                    <a:pt x="5716" y="991"/>
                    <a:pt x="6139" y="1146"/>
                  </a:cubicBezTo>
                  <a:lnTo>
                    <a:pt x="6459" y="284"/>
                  </a:lnTo>
                  <a:cubicBezTo>
                    <a:pt x="5936" y="91"/>
                    <a:pt x="5389" y="0"/>
                    <a:pt x="4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6157008" y="1513987"/>
              <a:ext cx="161035" cy="97490"/>
            </a:xfrm>
            <a:custGeom>
              <a:avLst/>
              <a:gdLst/>
              <a:ahLst/>
              <a:cxnLst/>
              <a:rect l="l" t="t" r="r" b="b"/>
              <a:pathLst>
                <a:path w="7571" h="4584" extrusionOk="0">
                  <a:moveTo>
                    <a:pt x="2233" y="0"/>
                  </a:moveTo>
                  <a:cubicBezTo>
                    <a:pt x="1467" y="0"/>
                    <a:pt x="702" y="166"/>
                    <a:pt x="0" y="499"/>
                  </a:cubicBezTo>
                  <a:lnTo>
                    <a:pt x="394" y="1334"/>
                  </a:lnTo>
                  <a:cubicBezTo>
                    <a:pt x="973" y="1059"/>
                    <a:pt x="1604" y="922"/>
                    <a:pt x="2235" y="922"/>
                  </a:cubicBezTo>
                  <a:cubicBezTo>
                    <a:pt x="2913" y="922"/>
                    <a:pt x="3591" y="1080"/>
                    <a:pt x="4205" y="1394"/>
                  </a:cubicBezTo>
                  <a:cubicBezTo>
                    <a:pt x="5401" y="2006"/>
                    <a:pt x="6323" y="3202"/>
                    <a:pt x="6676" y="4584"/>
                  </a:cubicBezTo>
                  <a:lnTo>
                    <a:pt x="7571" y="4357"/>
                  </a:lnTo>
                  <a:cubicBezTo>
                    <a:pt x="7153" y="2720"/>
                    <a:pt x="6051" y="1306"/>
                    <a:pt x="4622" y="574"/>
                  </a:cubicBezTo>
                  <a:cubicBezTo>
                    <a:pt x="3878" y="192"/>
                    <a:pt x="3055" y="0"/>
                    <a:pt x="2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5412795" y="1197233"/>
              <a:ext cx="650032" cy="1281112"/>
            </a:xfrm>
            <a:custGeom>
              <a:avLst/>
              <a:gdLst/>
              <a:ahLst/>
              <a:cxnLst/>
              <a:rect l="l" t="t" r="r" b="b"/>
              <a:pathLst>
                <a:path w="30561" h="60238" extrusionOk="0">
                  <a:moveTo>
                    <a:pt x="28702" y="0"/>
                  </a:moveTo>
                  <a:cubicBezTo>
                    <a:pt x="25771" y="0"/>
                    <a:pt x="22372" y="1759"/>
                    <a:pt x="20547" y="3318"/>
                  </a:cubicBezTo>
                  <a:cubicBezTo>
                    <a:pt x="16578" y="6707"/>
                    <a:pt x="13013" y="11018"/>
                    <a:pt x="8993" y="17290"/>
                  </a:cubicBezTo>
                  <a:cubicBezTo>
                    <a:pt x="6417" y="21310"/>
                    <a:pt x="3250" y="26692"/>
                    <a:pt x="1632" y="32663"/>
                  </a:cubicBezTo>
                  <a:cubicBezTo>
                    <a:pt x="0" y="38686"/>
                    <a:pt x="204" y="44680"/>
                    <a:pt x="2212" y="49534"/>
                  </a:cubicBezTo>
                  <a:cubicBezTo>
                    <a:pt x="4320" y="54633"/>
                    <a:pt x="10315" y="59236"/>
                    <a:pt x="16157" y="60238"/>
                  </a:cubicBezTo>
                  <a:lnTo>
                    <a:pt x="16231" y="59807"/>
                  </a:lnTo>
                  <a:cubicBezTo>
                    <a:pt x="10529" y="58829"/>
                    <a:pt x="4673" y="54341"/>
                    <a:pt x="2615" y="49367"/>
                  </a:cubicBezTo>
                  <a:cubicBezTo>
                    <a:pt x="644" y="44601"/>
                    <a:pt x="445" y="38708"/>
                    <a:pt x="2059" y="32779"/>
                  </a:cubicBezTo>
                  <a:cubicBezTo>
                    <a:pt x="3663" y="26864"/>
                    <a:pt x="6806" y="21524"/>
                    <a:pt x="9365" y="17527"/>
                  </a:cubicBezTo>
                  <a:cubicBezTo>
                    <a:pt x="13361" y="11292"/>
                    <a:pt x="16899" y="7013"/>
                    <a:pt x="20834" y="3652"/>
                  </a:cubicBezTo>
                  <a:cubicBezTo>
                    <a:pt x="22857" y="1919"/>
                    <a:pt x="26123" y="449"/>
                    <a:pt x="28738" y="449"/>
                  </a:cubicBezTo>
                  <a:cubicBezTo>
                    <a:pt x="29342" y="449"/>
                    <a:pt x="29911" y="528"/>
                    <a:pt x="30422" y="699"/>
                  </a:cubicBezTo>
                  <a:lnTo>
                    <a:pt x="30561" y="282"/>
                  </a:lnTo>
                  <a:cubicBezTo>
                    <a:pt x="29979" y="87"/>
                    <a:pt x="29352" y="0"/>
                    <a:pt x="28702"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6060663" y="1200147"/>
              <a:ext cx="715034" cy="1300805"/>
            </a:xfrm>
            <a:custGeom>
              <a:avLst/>
              <a:gdLst/>
              <a:ahLst/>
              <a:cxnLst/>
              <a:rect l="l" t="t" r="r" b="b"/>
              <a:pathLst>
                <a:path w="33617" h="61164" extrusionOk="0">
                  <a:moveTo>
                    <a:pt x="2236" y="1"/>
                  </a:moveTo>
                  <a:cubicBezTo>
                    <a:pt x="1488" y="1"/>
                    <a:pt x="741" y="45"/>
                    <a:pt x="1" y="136"/>
                  </a:cubicBezTo>
                  <a:lnTo>
                    <a:pt x="52" y="571"/>
                  </a:lnTo>
                  <a:cubicBezTo>
                    <a:pt x="775" y="482"/>
                    <a:pt x="1505" y="439"/>
                    <a:pt x="2237" y="439"/>
                  </a:cubicBezTo>
                  <a:cubicBezTo>
                    <a:pt x="7397" y="439"/>
                    <a:pt x="12654" y="2599"/>
                    <a:pt x="16361" y="6343"/>
                  </a:cubicBezTo>
                  <a:cubicBezTo>
                    <a:pt x="20612" y="10631"/>
                    <a:pt x="23431" y="16078"/>
                    <a:pt x="26152" y="21340"/>
                  </a:cubicBezTo>
                  <a:cubicBezTo>
                    <a:pt x="28396" y="25679"/>
                    <a:pt x="30714" y="30162"/>
                    <a:pt x="31520" y="35062"/>
                  </a:cubicBezTo>
                  <a:cubicBezTo>
                    <a:pt x="33153" y="44928"/>
                    <a:pt x="26597" y="56457"/>
                    <a:pt x="16913" y="60764"/>
                  </a:cubicBezTo>
                  <a:lnTo>
                    <a:pt x="17094" y="61163"/>
                  </a:lnTo>
                  <a:cubicBezTo>
                    <a:pt x="26950" y="56782"/>
                    <a:pt x="33616" y="45043"/>
                    <a:pt x="31956" y="34993"/>
                  </a:cubicBezTo>
                  <a:cubicBezTo>
                    <a:pt x="31136" y="30019"/>
                    <a:pt x="28800" y="25508"/>
                    <a:pt x="26541" y="21141"/>
                  </a:cubicBezTo>
                  <a:cubicBezTo>
                    <a:pt x="23806" y="15846"/>
                    <a:pt x="20974" y="10366"/>
                    <a:pt x="16677" y="6033"/>
                  </a:cubicBezTo>
                  <a:cubicBezTo>
                    <a:pt x="12884" y="2208"/>
                    <a:pt x="7513" y="1"/>
                    <a:pt x="2236"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5676732" y="1207356"/>
              <a:ext cx="389220" cy="500488"/>
            </a:xfrm>
            <a:custGeom>
              <a:avLst/>
              <a:gdLst/>
              <a:ahLst/>
              <a:cxnLst/>
              <a:rect l="l" t="t" r="r" b="b"/>
              <a:pathLst>
                <a:path w="18299" h="23533" extrusionOk="0">
                  <a:moveTo>
                    <a:pt x="17858" y="0"/>
                  </a:moveTo>
                  <a:cubicBezTo>
                    <a:pt x="17608" y="4061"/>
                    <a:pt x="14043" y="8266"/>
                    <a:pt x="10970" y="11479"/>
                  </a:cubicBezTo>
                  <a:cubicBezTo>
                    <a:pt x="9629" y="12870"/>
                    <a:pt x="8327" y="14376"/>
                    <a:pt x="7061" y="15836"/>
                  </a:cubicBezTo>
                  <a:cubicBezTo>
                    <a:pt x="4850" y="18391"/>
                    <a:pt x="2564" y="21033"/>
                    <a:pt x="0" y="23194"/>
                  </a:cubicBezTo>
                  <a:lnTo>
                    <a:pt x="283" y="23532"/>
                  </a:lnTo>
                  <a:cubicBezTo>
                    <a:pt x="2875" y="21344"/>
                    <a:pt x="5174" y="18692"/>
                    <a:pt x="7395" y="16124"/>
                  </a:cubicBezTo>
                  <a:cubicBezTo>
                    <a:pt x="8655" y="14668"/>
                    <a:pt x="9958" y="13166"/>
                    <a:pt x="11285" y="11780"/>
                  </a:cubicBezTo>
                  <a:cubicBezTo>
                    <a:pt x="14413" y="8516"/>
                    <a:pt x="18039" y="4233"/>
                    <a:pt x="18299" y="28"/>
                  </a:cubicBezTo>
                  <a:lnTo>
                    <a:pt x="17858"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6057111" y="1205378"/>
              <a:ext cx="412021" cy="503061"/>
            </a:xfrm>
            <a:custGeom>
              <a:avLst/>
              <a:gdLst/>
              <a:ahLst/>
              <a:cxnLst/>
              <a:rect l="l" t="t" r="r" b="b"/>
              <a:pathLst>
                <a:path w="19371" h="23654" extrusionOk="0">
                  <a:moveTo>
                    <a:pt x="386" y="1"/>
                  </a:moveTo>
                  <a:lnTo>
                    <a:pt x="1" y="209"/>
                  </a:lnTo>
                  <a:cubicBezTo>
                    <a:pt x="5045" y="9518"/>
                    <a:pt x="11266" y="19583"/>
                    <a:pt x="19170" y="23653"/>
                  </a:cubicBezTo>
                  <a:lnTo>
                    <a:pt x="19371" y="23259"/>
                  </a:lnTo>
                  <a:cubicBezTo>
                    <a:pt x="11572" y="19244"/>
                    <a:pt x="5402" y="9249"/>
                    <a:pt x="386"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5675264" y="1332569"/>
              <a:ext cx="245328" cy="372989"/>
            </a:xfrm>
            <a:custGeom>
              <a:avLst/>
              <a:gdLst/>
              <a:ahLst/>
              <a:cxnLst/>
              <a:rect l="l" t="t" r="r" b="b"/>
              <a:pathLst>
                <a:path w="11534" h="17538" extrusionOk="0">
                  <a:moveTo>
                    <a:pt x="11256" y="0"/>
                  </a:moveTo>
                  <a:cubicBezTo>
                    <a:pt x="5720" y="4566"/>
                    <a:pt x="2147" y="10102"/>
                    <a:pt x="0" y="17413"/>
                  </a:cubicBezTo>
                  <a:lnTo>
                    <a:pt x="422" y="17537"/>
                  </a:lnTo>
                  <a:cubicBezTo>
                    <a:pt x="2541" y="10314"/>
                    <a:pt x="6073" y="4849"/>
                    <a:pt x="11534" y="339"/>
                  </a:cubicBezTo>
                  <a:lnTo>
                    <a:pt x="11256"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6263880" y="1342819"/>
              <a:ext cx="206510" cy="350807"/>
            </a:xfrm>
            <a:custGeom>
              <a:avLst/>
              <a:gdLst/>
              <a:ahLst/>
              <a:cxnLst/>
              <a:rect l="l" t="t" r="r" b="b"/>
              <a:pathLst>
                <a:path w="9709" h="16495" extrusionOk="0">
                  <a:moveTo>
                    <a:pt x="380" y="0"/>
                  </a:moveTo>
                  <a:lnTo>
                    <a:pt x="1" y="223"/>
                  </a:lnTo>
                  <a:cubicBezTo>
                    <a:pt x="1165" y="2211"/>
                    <a:pt x="2105" y="4200"/>
                    <a:pt x="3014" y="6124"/>
                  </a:cubicBezTo>
                  <a:cubicBezTo>
                    <a:pt x="4762" y="9810"/>
                    <a:pt x="6412" y="13287"/>
                    <a:pt x="9388" y="16495"/>
                  </a:cubicBezTo>
                  <a:lnTo>
                    <a:pt x="9709" y="16193"/>
                  </a:lnTo>
                  <a:cubicBezTo>
                    <a:pt x="6778" y="13037"/>
                    <a:pt x="5142" y="9588"/>
                    <a:pt x="3412" y="5934"/>
                  </a:cubicBezTo>
                  <a:cubicBezTo>
                    <a:pt x="2500" y="4005"/>
                    <a:pt x="1549" y="2007"/>
                    <a:pt x="380"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5876503" y="2312602"/>
              <a:ext cx="398004" cy="103062"/>
            </a:xfrm>
            <a:custGeom>
              <a:avLst/>
              <a:gdLst/>
              <a:ahLst/>
              <a:cxnLst/>
              <a:rect l="l" t="t" r="r" b="b"/>
              <a:pathLst>
                <a:path w="18712" h="4846" extrusionOk="0">
                  <a:moveTo>
                    <a:pt x="357" y="0"/>
                  </a:moveTo>
                  <a:lnTo>
                    <a:pt x="0" y="297"/>
                  </a:lnTo>
                  <a:cubicBezTo>
                    <a:pt x="2244" y="3010"/>
                    <a:pt x="5683" y="4707"/>
                    <a:pt x="9203" y="4836"/>
                  </a:cubicBezTo>
                  <a:cubicBezTo>
                    <a:pt x="9346" y="4840"/>
                    <a:pt x="9494" y="4846"/>
                    <a:pt x="9643" y="4846"/>
                  </a:cubicBezTo>
                  <a:cubicBezTo>
                    <a:pt x="13013" y="4846"/>
                    <a:pt x="16375" y="3422"/>
                    <a:pt x="18711" y="993"/>
                  </a:cubicBezTo>
                  <a:lnTo>
                    <a:pt x="18382" y="673"/>
                  </a:lnTo>
                  <a:cubicBezTo>
                    <a:pt x="16129" y="3019"/>
                    <a:pt x="12880" y="4385"/>
                    <a:pt x="9639" y="4385"/>
                  </a:cubicBezTo>
                  <a:cubicBezTo>
                    <a:pt x="9498" y="4385"/>
                    <a:pt x="9357" y="4382"/>
                    <a:pt x="9216" y="4377"/>
                  </a:cubicBezTo>
                  <a:cubicBezTo>
                    <a:pt x="5827" y="4252"/>
                    <a:pt x="2517" y="2615"/>
                    <a:pt x="357"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5581578" y="1958484"/>
              <a:ext cx="233438" cy="232518"/>
            </a:xfrm>
            <a:custGeom>
              <a:avLst/>
              <a:gdLst/>
              <a:ahLst/>
              <a:cxnLst/>
              <a:rect l="l" t="t" r="r" b="b"/>
              <a:pathLst>
                <a:path w="10975" h="10933" extrusionOk="0">
                  <a:moveTo>
                    <a:pt x="3325" y="1"/>
                  </a:moveTo>
                  <a:cubicBezTo>
                    <a:pt x="1202" y="1321"/>
                    <a:pt x="1" y="4006"/>
                    <a:pt x="473" y="6388"/>
                  </a:cubicBezTo>
                  <a:cubicBezTo>
                    <a:pt x="961" y="8850"/>
                    <a:pt x="3255" y="10844"/>
                    <a:pt x="5698" y="10928"/>
                  </a:cubicBezTo>
                  <a:cubicBezTo>
                    <a:pt x="5749" y="10932"/>
                    <a:pt x="5805" y="10932"/>
                    <a:pt x="5856" y="10932"/>
                  </a:cubicBezTo>
                  <a:cubicBezTo>
                    <a:pt x="8327" y="10932"/>
                    <a:pt x="10649" y="8971"/>
                    <a:pt x="10974" y="6578"/>
                  </a:cubicBezTo>
                  <a:lnTo>
                    <a:pt x="10538" y="6518"/>
                  </a:lnTo>
                  <a:cubicBezTo>
                    <a:pt x="10239" y="8699"/>
                    <a:pt x="8118" y="10490"/>
                    <a:pt x="5866" y="10490"/>
                  </a:cubicBezTo>
                  <a:cubicBezTo>
                    <a:pt x="5815" y="10490"/>
                    <a:pt x="5764" y="10489"/>
                    <a:pt x="5713" y="10487"/>
                  </a:cubicBezTo>
                  <a:cubicBezTo>
                    <a:pt x="3469" y="10408"/>
                    <a:pt x="1355" y="8572"/>
                    <a:pt x="905" y="6300"/>
                  </a:cubicBezTo>
                  <a:cubicBezTo>
                    <a:pt x="464" y="4094"/>
                    <a:pt x="1582" y="1604"/>
                    <a:pt x="3556" y="376"/>
                  </a:cubicBezTo>
                  <a:lnTo>
                    <a:pt x="3325"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6331704" y="1958484"/>
              <a:ext cx="233438" cy="232518"/>
            </a:xfrm>
            <a:custGeom>
              <a:avLst/>
              <a:gdLst/>
              <a:ahLst/>
              <a:cxnLst/>
              <a:rect l="l" t="t" r="r" b="b"/>
              <a:pathLst>
                <a:path w="10975" h="10933" extrusionOk="0">
                  <a:moveTo>
                    <a:pt x="7650" y="1"/>
                  </a:moveTo>
                  <a:lnTo>
                    <a:pt x="7419" y="376"/>
                  </a:lnTo>
                  <a:cubicBezTo>
                    <a:pt x="9394" y="1604"/>
                    <a:pt x="10511" y="4094"/>
                    <a:pt x="10070" y="6300"/>
                  </a:cubicBezTo>
                  <a:cubicBezTo>
                    <a:pt x="9620" y="8572"/>
                    <a:pt x="7511" y="10408"/>
                    <a:pt x="5263" y="10487"/>
                  </a:cubicBezTo>
                  <a:cubicBezTo>
                    <a:pt x="5215" y="10489"/>
                    <a:pt x="5167" y="10490"/>
                    <a:pt x="5119" y="10490"/>
                  </a:cubicBezTo>
                  <a:cubicBezTo>
                    <a:pt x="2880" y="10490"/>
                    <a:pt x="736" y="8701"/>
                    <a:pt x="437" y="6518"/>
                  </a:cubicBezTo>
                  <a:lnTo>
                    <a:pt x="1" y="6578"/>
                  </a:lnTo>
                  <a:cubicBezTo>
                    <a:pt x="330" y="8971"/>
                    <a:pt x="2653" y="10932"/>
                    <a:pt x="5119" y="10932"/>
                  </a:cubicBezTo>
                  <a:cubicBezTo>
                    <a:pt x="5174" y="10932"/>
                    <a:pt x="5226" y="10932"/>
                    <a:pt x="5281" y="10928"/>
                  </a:cubicBezTo>
                  <a:cubicBezTo>
                    <a:pt x="7720" y="10844"/>
                    <a:pt x="10014" y="8850"/>
                    <a:pt x="10506" y="6388"/>
                  </a:cubicBezTo>
                  <a:cubicBezTo>
                    <a:pt x="10975" y="4006"/>
                    <a:pt x="9778" y="1321"/>
                    <a:pt x="7650"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7481544" y="3196642"/>
              <a:ext cx="787309" cy="948701"/>
            </a:xfrm>
            <a:custGeom>
              <a:avLst/>
              <a:gdLst/>
              <a:ahLst/>
              <a:cxnLst/>
              <a:rect l="l" t="t" r="r" b="b"/>
              <a:pathLst>
                <a:path w="37015" h="44608" extrusionOk="0">
                  <a:moveTo>
                    <a:pt x="18507" y="0"/>
                  </a:moveTo>
                  <a:cubicBezTo>
                    <a:pt x="8285" y="0"/>
                    <a:pt x="0" y="8929"/>
                    <a:pt x="0" y="19948"/>
                  </a:cubicBezTo>
                  <a:cubicBezTo>
                    <a:pt x="0" y="36591"/>
                    <a:pt x="8285" y="44608"/>
                    <a:pt x="18507" y="44608"/>
                  </a:cubicBezTo>
                  <a:cubicBezTo>
                    <a:pt x="28725" y="44608"/>
                    <a:pt x="37014" y="37481"/>
                    <a:pt x="37014" y="19948"/>
                  </a:cubicBezTo>
                  <a:cubicBezTo>
                    <a:pt x="37014" y="8929"/>
                    <a:pt x="28725" y="0"/>
                    <a:pt x="18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7740058" y="3965315"/>
              <a:ext cx="270214" cy="535197"/>
            </a:xfrm>
            <a:custGeom>
              <a:avLst/>
              <a:gdLst/>
              <a:ahLst/>
              <a:cxnLst/>
              <a:rect l="l" t="t" r="r" b="b"/>
              <a:pathLst>
                <a:path w="12704" h="25165" extrusionOk="0">
                  <a:moveTo>
                    <a:pt x="1" y="0"/>
                  </a:moveTo>
                  <a:lnTo>
                    <a:pt x="1" y="25164"/>
                  </a:lnTo>
                  <a:lnTo>
                    <a:pt x="12704" y="25164"/>
                  </a:lnTo>
                  <a:lnTo>
                    <a:pt x="12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7468932" y="4194943"/>
              <a:ext cx="824553" cy="407294"/>
            </a:xfrm>
            <a:custGeom>
              <a:avLst/>
              <a:gdLst/>
              <a:ahLst/>
              <a:cxnLst/>
              <a:rect l="l" t="t" r="r" b="b"/>
              <a:pathLst>
                <a:path w="38766" h="19151" extrusionOk="0">
                  <a:moveTo>
                    <a:pt x="19100" y="0"/>
                  </a:moveTo>
                  <a:cubicBezTo>
                    <a:pt x="8697" y="0"/>
                    <a:pt x="0" y="13361"/>
                    <a:pt x="0" y="18943"/>
                  </a:cubicBezTo>
                  <a:lnTo>
                    <a:pt x="19100" y="19151"/>
                  </a:lnTo>
                  <a:lnTo>
                    <a:pt x="38200" y="19151"/>
                  </a:lnTo>
                  <a:cubicBezTo>
                    <a:pt x="38765" y="14366"/>
                    <a:pt x="29577" y="0"/>
                    <a:pt x="19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7310761" y="3640586"/>
              <a:ext cx="295738" cy="316843"/>
            </a:xfrm>
            <a:custGeom>
              <a:avLst/>
              <a:gdLst/>
              <a:ahLst/>
              <a:cxnLst/>
              <a:rect l="l" t="t" r="r" b="b"/>
              <a:pathLst>
                <a:path w="13904" h="14898" extrusionOk="0">
                  <a:moveTo>
                    <a:pt x="6276" y="0"/>
                  </a:moveTo>
                  <a:cubicBezTo>
                    <a:pt x="5655" y="0"/>
                    <a:pt x="5034" y="118"/>
                    <a:pt x="4433" y="366"/>
                  </a:cubicBezTo>
                  <a:cubicBezTo>
                    <a:pt x="1359" y="1636"/>
                    <a:pt x="1" y="5836"/>
                    <a:pt x="1391" y="9749"/>
                  </a:cubicBezTo>
                  <a:cubicBezTo>
                    <a:pt x="2511" y="12896"/>
                    <a:pt x="5074" y="14897"/>
                    <a:pt x="7635" y="14897"/>
                  </a:cubicBezTo>
                  <a:cubicBezTo>
                    <a:pt x="8254" y="14897"/>
                    <a:pt x="8873" y="14780"/>
                    <a:pt x="9472" y="14534"/>
                  </a:cubicBezTo>
                  <a:cubicBezTo>
                    <a:pt x="12541" y="13263"/>
                    <a:pt x="13904" y="9063"/>
                    <a:pt x="12513" y="5151"/>
                  </a:cubicBezTo>
                  <a:cubicBezTo>
                    <a:pt x="11394" y="2002"/>
                    <a:pt x="8834" y="0"/>
                    <a:pt x="6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8145491" y="3640586"/>
              <a:ext cx="295844" cy="316843"/>
            </a:xfrm>
            <a:custGeom>
              <a:avLst/>
              <a:gdLst/>
              <a:ahLst/>
              <a:cxnLst/>
              <a:rect l="l" t="t" r="r" b="b"/>
              <a:pathLst>
                <a:path w="13909" h="14898" extrusionOk="0">
                  <a:moveTo>
                    <a:pt x="7634" y="0"/>
                  </a:moveTo>
                  <a:cubicBezTo>
                    <a:pt x="5075" y="0"/>
                    <a:pt x="2515" y="2002"/>
                    <a:pt x="1396" y="5151"/>
                  </a:cubicBezTo>
                  <a:cubicBezTo>
                    <a:pt x="0" y="9063"/>
                    <a:pt x="1363" y="13263"/>
                    <a:pt x="4438" y="14534"/>
                  </a:cubicBezTo>
                  <a:cubicBezTo>
                    <a:pt x="5036" y="14780"/>
                    <a:pt x="5655" y="14897"/>
                    <a:pt x="6275" y="14897"/>
                  </a:cubicBezTo>
                  <a:cubicBezTo>
                    <a:pt x="8835" y="14897"/>
                    <a:pt x="11398" y="12896"/>
                    <a:pt x="12517" y="9749"/>
                  </a:cubicBezTo>
                  <a:cubicBezTo>
                    <a:pt x="13908" y="5836"/>
                    <a:pt x="12545" y="1636"/>
                    <a:pt x="9477" y="366"/>
                  </a:cubicBezTo>
                  <a:cubicBezTo>
                    <a:pt x="8876" y="118"/>
                    <a:pt x="8255" y="0"/>
                    <a:pt x="7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7517317" y="3633866"/>
              <a:ext cx="715714" cy="531241"/>
            </a:xfrm>
            <a:custGeom>
              <a:avLst/>
              <a:gdLst/>
              <a:ahLst/>
              <a:cxnLst/>
              <a:rect l="l" t="t" r="r" b="b"/>
              <a:pathLst>
                <a:path w="33649" h="24979" extrusionOk="0">
                  <a:moveTo>
                    <a:pt x="16825" y="0"/>
                  </a:moveTo>
                  <a:cubicBezTo>
                    <a:pt x="13737" y="0"/>
                    <a:pt x="3719" y="1744"/>
                    <a:pt x="1" y="11581"/>
                  </a:cubicBezTo>
                  <a:cubicBezTo>
                    <a:pt x="1860" y="18707"/>
                    <a:pt x="10399" y="24979"/>
                    <a:pt x="16825" y="24979"/>
                  </a:cubicBezTo>
                  <a:cubicBezTo>
                    <a:pt x="23250" y="24979"/>
                    <a:pt x="31789" y="18707"/>
                    <a:pt x="33649" y="11581"/>
                  </a:cubicBezTo>
                  <a:cubicBezTo>
                    <a:pt x="29930" y="1744"/>
                    <a:pt x="19912" y="0"/>
                    <a:pt x="168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7797141" y="3647880"/>
              <a:ext cx="155930" cy="45066"/>
            </a:xfrm>
            <a:custGeom>
              <a:avLst/>
              <a:gdLst/>
              <a:ahLst/>
              <a:cxnLst/>
              <a:rect l="l" t="t" r="r" b="b"/>
              <a:pathLst>
                <a:path w="7331" h="2119" extrusionOk="0">
                  <a:moveTo>
                    <a:pt x="3668" y="463"/>
                  </a:moveTo>
                  <a:cubicBezTo>
                    <a:pt x="4855" y="608"/>
                    <a:pt x="6612" y="983"/>
                    <a:pt x="6839" y="1372"/>
                  </a:cubicBezTo>
                  <a:cubicBezTo>
                    <a:pt x="6853" y="1400"/>
                    <a:pt x="6849" y="1409"/>
                    <a:pt x="6843" y="1423"/>
                  </a:cubicBezTo>
                  <a:cubicBezTo>
                    <a:pt x="6777" y="1584"/>
                    <a:pt x="6468" y="1654"/>
                    <a:pt x="6033" y="1654"/>
                  </a:cubicBezTo>
                  <a:cubicBezTo>
                    <a:pt x="5412" y="1654"/>
                    <a:pt x="4534" y="1512"/>
                    <a:pt x="3728" y="1289"/>
                  </a:cubicBezTo>
                  <a:lnTo>
                    <a:pt x="3668" y="1275"/>
                  </a:lnTo>
                  <a:lnTo>
                    <a:pt x="3608" y="1289"/>
                  </a:lnTo>
                  <a:cubicBezTo>
                    <a:pt x="2799" y="1512"/>
                    <a:pt x="1922" y="1654"/>
                    <a:pt x="1302" y="1654"/>
                  </a:cubicBezTo>
                  <a:cubicBezTo>
                    <a:pt x="867" y="1654"/>
                    <a:pt x="559" y="1584"/>
                    <a:pt x="492" y="1423"/>
                  </a:cubicBezTo>
                  <a:cubicBezTo>
                    <a:pt x="483" y="1409"/>
                    <a:pt x="483" y="1400"/>
                    <a:pt x="497" y="1372"/>
                  </a:cubicBezTo>
                  <a:cubicBezTo>
                    <a:pt x="724" y="983"/>
                    <a:pt x="2476" y="608"/>
                    <a:pt x="3668" y="463"/>
                  </a:cubicBezTo>
                  <a:close/>
                  <a:moveTo>
                    <a:pt x="3668" y="0"/>
                  </a:moveTo>
                  <a:lnTo>
                    <a:pt x="3640" y="5"/>
                  </a:lnTo>
                  <a:cubicBezTo>
                    <a:pt x="3126" y="65"/>
                    <a:pt x="525" y="407"/>
                    <a:pt x="98" y="1141"/>
                  </a:cubicBezTo>
                  <a:cubicBezTo>
                    <a:pt x="15" y="1289"/>
                    <a:pt x="0" y="1447"/>
                    <a:pt x="66" y="1603"/>
                  </a:cubicBezTo>
                  <a:cubicBezTo>
                    <a:pt x="230" y="1992"/>
                    <a:pt x="748" y="2119"/>
                    <a:pt x="1354" y="2119"/>
                  </a:cubicBezTo>
                  <a:cubicBezTo>
                    <a:pt x="2188" y="2119"/>
                    <a:pt x="3190" y="1879"/>
                    <a:pt x="3668" y="1752"/>
                  </a:cubicBezTo>
                  <a:cubicBezTo>
                    <a:pt x="4145" y="1877"/>
                    <a:pt x="5142" y="2119"/>
                    <a:pt x="5976" y="2119"/>
                  </a:cubicBezTo>
                  <a:cubicBezTo>
                    <a:pt x="6584" y="2119"/>
                    <a:pt x="7103" y="1988"/>
                    <a:pt x="7266" y="1603"/>
                  </a:cubicBezTo>
                  <a:cubicBezTo>
                    <a:pt x="7330" y="1447"/>
                    <a:pt x="7322" y="1289"/>
                    <a:pt x="7238" y="1141"/>
                  </a:cubicBezTo>
                  <a:cubicBezTo>
                    <a:pt x="6811" y="407"/>
                    <a:pt x="4211" y="65"/>
                    <a:pt x="3696" y="5"/>
                  </a:cubicBezTo>
                  <a:lnTo>
                    <a:pt x="3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7477801" y="3644010"/>
              <a:ext cx="108668" cy="128605"/>
            </a:xfrm>
            <a:custGeom>
              <a:avLst/>
              <a:gdLst/>
              <a:ahLst/>
              <a:cxnLst/>
              <a:rect l="l" t="t" r="r" b="b"/>
              <a:pathLst>
                <a:path w="5109" h="6047" extrusionOk="0">
                  <a:moveTo>
                    <a:pt x="352" y="1"/>
                  </a:moveTo>
                  <a:lnTo>
                    <a:pt x="1" y="298"/>
                  </a:lnTo>
                  <a:lnTo>
                    <a:pt x="4757" y="6047"/>
                  </a:lnTo>
                  <a:lnTo>
                    <a:pt x="5109" y="5750"/>
                  </a:lnTo>
                  <a:lnTo>
                    <a:pt x="352"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8163824" y="3644010"/>
              <a:ext cx="108690" cy="128605"/>
            </a:xfrm>
            <a:custGeom>
              <a:avLst/>
              <a:gdLst/>
              <a:ahLst/>
              <a:cxnLst/>
              <a:rect l="l" t="t" r="r" b="b"/>
              <a:pathLst>
                <a:path w="5110" h="6047" extrusionOk="0">
                  <a:moveTo>
                    <a:pt x="4753" y="1"/>
                  </a:moveTo>
                  <a:lnTo>
                    <a:pt x="1" y="5750"/>
                  </a:lnTo>
                  <a:lnTo>
                    <a:pt x="353" y="6047"/>
                  </a:lnTo>
                  <a:lnTo>
                    <a:pt x="5110" y="298"/>
                  </a:lnTo>
                  <a:lnTo>
                    <a:pt x="4753"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7743716" y="3825024"/>
              <a:ext cx="263471" cy="9889"/>
            </a:xfrm>
            <a:custGeom>
              <a:avLst/>
              <a:gdLst/>
              <a:ahLst/>
              <a:cxnLst/>
              <a:rect l="l" t="t" r="r" b="b"/>
              <a:pathLst>
                <a:path w="12387" h="465" extrusionOk="0">
                  <a:moveTo>
                    <a:pt x="0" y="0"/>
                  </a:moveTo>
                  <a:lnTo>
                    <a:pt x="0" y="464"/>
                  </a:lnTo>
                  <a:lnTo>
                    <a:pt x="12387" y="464"/>
                  </a:lnTo>
                  <a:lnTo>
                    <a:pt x="12387"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7689482" y="3905367"/>
              <a:ext cx="371863" cy="8805"/>
            </a:xfrm>
            <a:custGeom>
              <a:avLst/>
              <a:gdLst/>
              <a:ahLst/>
              <a:cxnLst/>
              <a:rect l="l" t="t" r="r" b="b"/>
              <a:pathLst>
                <a:path w="17483" h="414" extrusionOk="0">
                  <a:moveTo>
                    <a:pt x="0" y="1"/>
                  </a:moveTo>
                  <a:lnTo>
                    <a:pt x="0" y="414"/>
                  </a:lnTo>
                  <a:lnTo>
                    <a:pt x="17483" y="414"/>
                  </a:lnTo>
                  <a:lnTo>
                    <a:pt x="17483"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7743716" y="3982179"/>
              <a:ext cx="263471" cy="9762"/>
            </a:xfrm>
            <a:custGeom>
              <a:avLst/>
              <a:gdLst/>
              <a:ahLst/>
              <a:cxnLst/>
              <a:rect l="l" t="t" r="r" b="b"/>
              <a:pathLst>
                <a:path w="12387" h="459" extrusionOk="0">
                  <a:moveTo>
                    <a:pt x="0" y="0"/>
                  </a:moveTo>
                  <a:lnTo>
                    <a:pt x="0" y="459"/>
                  </a:lnTo>
                  <a:lnTo>
                    <a:pt x="12387" y="459"/>
                  </a:lnTo>
                  <a:lnTo>
                    <a:pt x="12387"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7679827" y="3572259"/>
              <a:ext cx="39562" cy="80561"/>
            </a:xfrm>
            <a:custGeom>
              <a:avLst/>
              <a:gdLst/>
              <a:ahLst/>
              <a:cxnLst/>
              <a:rect l="l" t="t" r="r" b="b"/>
              <a:pathLst>
                <a:path w="1860" h="3788" extrusionOk="0">
                  <a:moveTo>
                    <a:pt x="932" y="0"/>
                  </a:moveTo>
                  <a:cubicBezTo>
                    <a:pt x="417" y="0"/>
                    <a:pt x="0" y="848"/>
                    <a:pt x="0" y="1896"/>
                  </a:cubicBezTo>
                  <a:cubicBezTo>
                    <a:pt x="0" y="2940"/>
                    <a:pt x="417" y="3788"/>
                    <a:pt x="932" y="3788"/>
                  </a:cubicBezTo>
                  <a:cubicBezTo>
                    <a:pt x="1446" y="3788"/>
                    <a:pt x="1859" y="2940"/>
                    <a:pt x="1859" y="1896"/>
                  </a:cubicBezTo>
                  <a:cubicBezTo>
                    <a:pt x="1859" y="848"/>
                    <a:pt x="1446" y="0"/>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8007164" y="3572259"/>
              <a:ext cx="39562" cy="80561"/>
            </a:xfrm>
            <a:custGeom>
              <a:avLst/>
              <a:gdLst/>
              <a:ahLst/>
              <a:cxnLst/>
              <a:rect l="l" t="t" r="r" b="b"/>
              <a:pathLst>
                <a:path w="1860" h="3788" extrusionOk="0">
                  <a:moveTo>
                    <a:pt x="928" y="0"/>
                  </a:moveTo>
                  <a:cubicBezTo>
                    <a:pt x="413" y="0"/>
                    <a:pt x="0" y="848"/>
                    <a:pt x="0" y="1896"/>
                  </a:cubicBezTo>
                  <a:cubicBezTo>
                    <a:pt x="0" y="2940"/>
                    <a:pt x="413" y="3788"/>
                    <a:pt x="928" y="3788"/>
                  </a:cubicBezTo>
                  <a:cubicBezTo>
                    <a:pt x="1442" y="3788"/>
                    <a:pt x="1859" y="2940"/>
                    <a:pt x="1859" y="1896"/>
                  </a:cubicBezTo>
                  <a:cubicBezTo>
                    <a:pt x="1859" y="848"/>
                    <a:pt x="1442"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7361039" y="3718504"/>
              <a:ext cx="128407" cy="134070"/>
            </a:xfrm>
            <a:custGeom>
              <a:avLst/>
              <a:gdLst/>
              <a:ahLst/>
              <a:cxnLst/>
              <a:rect l="l" t="t" r="r" b="b"/>
              <a:pathLst>
                <a:path w="6037" h="6304" extrusionOk="0">
                  <a:moveTo>
                    <a:pt x="2881" y="0"/>
                  </a:moveTo>
                  <a:cubicBezTo>
                    <a:pt x="2848" y="0"/>
                    <a:pt x="2815" y="1"/>
                    <a:pt x="2782" y="3"/>
                  </a:cubicBezTo>
                  <a:cubicBezTo>
                    <a:pt x="2092" y="21"/>
                    <a:pt x="1402" y="369"/>
                    <a:pt x="882" y="948"/>
                  </a:cubicBezTo>
                  <a:cubicBezTo>
                    <a:pt x="298" y="1602"/>
                    <a:pt x="1" y="2446"/>
                    <a:pt x="71" y="3267"/>
                  </a:cubicBezTo>
                  <a:lnTo>
                    <a:pt x="529" y="3229"/>
                  </a:lnTo>
                  <a:cubicBezTo>
                    <a:pt x="469" y="2534"/>
                    <a:pt x="724" y="1815"/>
                    <a:pt x="1225" y="1254"/>
                  </a:cubicBezTo>
                  <a:cubicBezTo>
                    <a:pt x="1661" y="768"/>
                    <a:pt x="2236" y="475"/>
                    <a:pt x="2797" y="462"/>
                  </a:cubicBezTo>
                  <a:cubicBezTo>
                    <a:pt x="2808" y="462"/>
                    <a:pt x="2819" y="462"/>
                    <a:pt x="2830" y="462"/>
                  </a:cubicBezTo>
                  <a:cubicBezTo>
                    <a:pt x="3385" y="462"/>
                    <a:pt x="3960" y="707"/>
                    <a:pt x="4410" y="1157"/>
                  </a:cubicBezTo>
                  <a:cubicBezTo>
                    <a:pt x="4883" y="1626"/>
                    <a:pt x="5161" y="2232"/>
                    <a:pt x="5207" y="2854"/>
                  </a:cubicBezTo>
                  <a:cubicBezTo>
                    <a:pt x="4832" y="2878"/>
                    <a:pt x="4466" y="3053"/>
                    <a:pt x="4164" y="3359"/>
                  </a:cubicBezTo>
                  <a:cubicBezTo>
                    <a:pt x="3752" y="3781"/>
                    <a:pt x="3561" y="4356"/>
                    <a:pt x="3655" y="4898"/>
                  </a:cubicBezTo>
                  <a:cubicBezTo>
                    <a:pt x="3743" y="5431"/>
                    <a:pt x="4109" y="5899"/>
                    <a:pt x="4628" y="6141"/>
                  </a:cubicBezTo>
                  <a:cubicBezTo>
                    <a:pt x="4860" y="6252"/>
                    <a:pt x="5096" y="6303"/>
                    <a:pt x="5328" y="6303"/>
                  </a:cubicBezTo>
                  <a:cubicBezTo>
                    <a:pt x="5578" y="6303"/>
                    <a:pt x="5819" y="6243"/>
                    <a:pt x="6037" y="6117"/>
                  </a:cubicBezTo>
                  <a:lnTo>
                    <a:pt x="5805" y="5719"/>
                  </a:lnTo>
                  <a:cubicBezTo>
                    <a:pt x="5662" y="5802"/>
                    <a:pt x="5499" y="5843"/>
                    <a:pt x="5328" y="5843"/>
                  </a:cubicBezTo>
                  <a:cubicBezTo>
                    <a:pt x="5162" y="5843"/>
                    <a:pt x="4990" y="5804"/>
                    <a:pt x="4823" y="5724"/>
                  </a:cubicBezTo>
                  <a:cubicBezTo>
                    <a:pt x="4438" y="5548"/>
                    <a:pt x="4173" y="5208"/>
                    <a:pt x="4109" y="4819"/>
                  </a:cubicBezTo>
                  <a:cubicBezTo>
                    <a:pt x="4039" y="4430"/>
                    <a:pt x="4192" y="3995"/>
                    <a:pt x="4494" y="3679"/>
                  </a:cubicBezTo>
                  <a:cubicBezTo>
                    <a:pt x="4729" y="3439"/>
                    <a:pt x="5016" y="3310"/>
                    <a:pt x="5293" y="3310"/>
                  </a:cubicBezTo>
                  <a:cubicBezTo>
                    <a:pt x="5331" y="3310"/>
                    <a:pt x="5369" y="3312"/>
                    <a:pt x="5407" y="3317"/>
                  </a:cubicBezTo>
                  <a:lnTo>
                    <a:pt x="5662" y="3355"/>
                  </a:lnTo>
                  <a:lnTo>
                    <a:pt x="5671" y="3100"/>
                  </a:lnTo>
                  <a:cubicBezTo>
                    <a:pt x="5694" y="2270"/>
                    <a:pt x="5356" y="1444"/>
                    <a:pt x="4740" y="833"/>
                  </a:cubicBezTo>
                  <a:cubicBezTo>
                    <a:pt x="4214" y="307"/>
                    <a:pt x="3541" y="0"/>
                    <a:pt x="2881"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8260849" y="3718504"/>
              <a:ext cx="128301" cy="134070"/>
            </a:xfrm>
            <a:custGeom>
              <a:avLst/>
              <a:gdLst/>
              <a:ahLst/>
              <a:cxnLst/>
              <a:rect l="l" t="t" r="r" b="b"/>
              <a:pathLst>
                <a:path w="6032" h="6304" extrusionOk="0">
                  <a:moveTo>
                    <a:pt x="3164" y="1"/>
                  </a:moveTo>
                  <a:cubicBezTo>
                    <a:pt x="2500" y="1"/>
                    <a:pt x="1828" y="304"/>
                    <a:pt x="1299" y="833"/>
                  </a:cubicBezTo>
                  <a:cubicBezTo>
                    <a:pt x="683" y="1444"/>
                    <a:pt x="344" y="2270"/>
                    <a:pt x="367" y="3100"/>
                  </a:cubicBezTo>
                  <a:lnTo>
                    <a:pt x="372" y="3355"/>
                  </a:lnTo>
                  <a:lnTo>
                    <a:pt x="627" y="3317"/>
                  </a:lnTo>
                  <a:cubicBezTo>
                    <a:pt x="665" y="3312"/>
                    <a:pt x="704" y="3310"/>
                    <a:pt x="742" y="3310"/>
                  </a:cubicBezTo>
                  <a:cubicBezTo>
                    <a:pt x="1022" y="3310"/>
                    <a:pt x="1308" y="3439"/>
                    <a:pt x="1540" y="3679"/>
                  </a:cubicBezTo>
                  <a:cubicBezTo>
                    <a:pt x="1846" y="3995"/>
                    <a:pt x="1994" y="4430"/>
                    <a:pt x="1930" y="4819"/>
                  </a:cubicBezTo>
                  <a:cubicBezTo>
                    <a:pt x="1864" y="5208"/>
                    <a:pt x="1596" y="5548"/>
                    <a:pt x="1215" y="5724"/>
                  </a:cubicBezTo>
                  <a:cubicBezTo>
                    <a:pt x="1046" y="5804"/>
                    <a:pt x="874" y="5843"/>
                    <a:pt x="709" y="5843"/>
                  </a:cubicBezTo>
                  <a:cubicBezTo>
                    <a:pt x="539" y="5843"/>
                    <a:pt x="376" y="5802"/>
                    <a:pt x="233" y="5719"/>
                  </a:cubicBezTo>
                  <a:lnTo>
                    <a:pt x="0" y="6117"/>
                  </a:lnTo>
                  <a:cubicBezTo>
                    <a:pt x="219" y="6243"/>
                    <a:pt x="460" y="6303"/>
                    <a:pt x="710" y="6303"/>
                  </a:cubicBezTo>
                  <a:cubicBezTo>
                    <a:pt x="942" y="6303"/>
                    <a:pt x="1179" y="6252"/>
                    <a:pt x="1410" y="6141"/>
                  </a:cubicBezTo>
                  <a:cubicBezTo>
                    <a:pt x="1930" y="5899"/>
                    <a:pt x="2291" y="5431"/>
                    <a:pt x="2384" y="4898"/>
                  </a:cubicBezTo>
                  <a:cubicBezTo>
                    <a:pt x="2476" y="4356"/>
                    <a:pt x="2281" y="3781"/>
                    <a:pt x="1869" y="3359"/>
                  </a:cubicBezTo>
                  <a:cubicBezTo>
                    <a:pt x="1573" y="3053"/>
                    <a:pt x="1207" y="2878"/>
                    <a:pt x="830" y="2854"/>
                  </a:cubicBezTo>
                  <a:cubicBezTo>
                    <a:pt x="873" y="2232"/>
                    <a:pt x="1155" y="1626"/>
                    <a:pt x="1624" y="1157"/>
                  </a:cubicBezTo>
                  <a:cubicBezTo>
                    <a:pt x="2078" y="707"/>
                    <a:pt x="2652" y="462"/>
                    <a:pt x="3204" y="462"/>
                  </a:cubicBezTo>
                  <a:cubicBezTo>
                    <a:pt x="3215" y="462"/>
                    <a:pt x="3226" y="462"/>
                    <a:pt x="3237" y="462"/>
                  </a:cubicBezTo>
                  <a:cubicBezTo>
                    <a:pt x="3802" y="475"/>
                    <a:pt x="4378" y="768"/>
                    <a:pt x="4813" y="1254"/>
                  </a:cubicBezTo>
                  <a:cubicBezTo>
                    <a:pt x="5313" y="1815"/>
                    <a:pt x="5564" y="2534"/>
                    <a:pt x="5508" y="3229"/>
                  </a:cubicBezTo>
                  <a:lnTo>
                    <a:pt x="5967" y="3267"/>
                  </a:lnTo>
                  <a:cubicBezTo>
                    <a:pt x="6032" y="2446"/>
                    <a:pt x="5741" y="1602"/>
                    <a:pt x="5156" y="948"/>
                  </a:cubicBezTo>
                  <a:cubicBezTo>
                    <a:pt x="4637" y="369"/>
                    <a:pt x="3941" y="21"/>
                    <a:pt x="3250" y="3"/>
                  </a:cubicBezTo>
                  <a:cubicBezTo>
                    <a:pt x="3222" y="1"/>
                    <a:pt x="3193" y="1"/>
                    <a:pt x="3164"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616235" y="3469461"/>
              <a:ext cx="137383" cy="73437"/>
            </a:xfrm>
            <a:custGeom>
              <a:avLst/>
              <a:gdLst/>
              <a:ahLst/>
              <a:cxnLst/>
              <a:rect l="l" t="t" r="r" b="b"/>
              <a:pathLst>
                <a:path w="6459" h="3453" extrusionOk="0">
                  <a:moveTo>
                    <a:pt x="4847" y="1"/>
                  </a:moveTo>
                  <a:cubicBezTo>
                    <a:pt x="2885" y="1"/>
                    <a:pt x="915" y="1171"/>
                    <a:pt x="0" y="3054"/>
                  </a:cubicBezTo>
                  <a:lnTo>
                    <a:pt x="829" y="3452"/>
                  </a:lnTo>
                  <a:cubicBezTo>
                    <a:pt x="1586" y="1893"/>
                    <a:pt x="3214" y="918"/>
                    <a:pt x="4827" y="918"/>
                  </a:cubicBezTo>
                  <a:cubicBezTo>
                    <a:pt x="5271" y="918"/>
                    <a:pt x="5714" y="992"/>
                    <a:pt x="6138" y="1148"/>
                  </a:cubicBezTo>
                  <a:lnTo>
                    <a:pt x="6458" y="281"/>
                  </a:lnTo>
                  <a:cubicBezTo>
                    <a:pt x="5937" y="91"/>
                    <a:pt x="5393" y="1"/>
                    <a:pt x="4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7958758" y="3457530"/>
              <a:ext cx="161035" cy="97405"/>
            </a:xfrm>
            <a:custGeom>
              <a:avLst/>
              <a:gdLst/>
              <a:ahLst/>
              <a:cxnLst/>
              <a:rect l="l" t="t" r="r" b="b"/>
              <a:pathLst>
                <a:path w="7571" h="4580" extrusionOk="0">
                  <a:moveTo>
                    <a:pt x="2233" y="0"/>
                  </a:moveTo>
                  <a:cubicBezTo>
                    <a:pt x="1468" y="0"/>
                    <a:pt x="702" y="167"/>
                    <a:pt x="1" y="500"/>
                  </a:cubicBezTo>
                  <a:lnTo>
                    <a:pt x="395" y="1330"/>
                  </a:lnTo>
                  <a:cubicBezTo>
                    <a:pt x="972" y="1057"/>
                    <a:pt x="1602" y="921"/>
                    <a:pt x="2231" y="921"/>
                  </a:cubicBezTo>
                  <a:cubicBezTo>
                    <a:pt x="2910" y="921"/>
                    <a:pt x="3590" y="1079"/>
                    <a:pt x="4205" y="1394"/>
                  </a:cubicBezTo>
                  <a:cubicBezTo>
                    <a:pt x="5401" y="2006"/>
                    <a:pt x="6324" y="3198"/>
                    <a:pt x="6681" y="4580"/>
                  </a:cubicBezTo>
                  <a:lnTo>
                    <a:pt x="7571" y="4352"/>
                  </a:lnTo>
                  <a:cubicBezTo>
                    <a:pt x="7154" y="2716"/>
                    <a:pt x="6050" y="1306"/>
                    <a:pt x="4627" y="574"/>
                  </a:cubicBezTo>
                  <a:cubicBezTo>
                    <a:pt x="3880" y="192"/>
                    <a:pt x="3056" y="0"/>
                    <a:pt x="2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7386880" y="2959380"/>
              <a:ext cx="999903" cy="688663"/>
            </a:xfrm>
            <a:custGeom>
              <a:avLst/>
              <a:gdLst/>
              <a:ahLst/>
              <a:cxnLst/>
              <a:rect l="l" t="t" r="r" b="b"/>
              <a:pathLst>
                <a:path w="47010" h="32381" extrusionOk="0">
                  <a:moveTo>
                    <a:pt x="29949" y="1"/>
                  </a:moveTo>
                  <a:cubicBezTo>
                    <a:pt x="29702" y="1"/>
                    <a:pt x="29450" y="8"/>
                    <a:pt x="29193" y="22"/>
                  </a:cubicBezTo>
                  <a:cubicBezTo>
                    <a:pt x="26629" y="161"/>
                    <a:pt x="23570" y="1208"/>
                    <a:pt x="22453" y="3722"/>
                  </a:cubicBezTo>
                  <a:cubicBezTo>
                    <a:pt x="20952" y="2428"/>
                    <a:pt x="18967" y="1723"/>
                    <a:pt x="16987" y="1723"/>
                  </a:cubicBezTo>
                  <a:cubicBezTo>
                    <a:pt x="16276" y="1723"/>
                    <a:pt x="15565" y="1814"/>
                    <a:pt x="14878" y="2001"/>
                  </a:cubicBezTo>
                  <a:cubicBezTo>
                    <a:pt x="12259" y="2715"/>
                    <a:pt x="10066" y="4820"/>
                    <a:pt x="9217" y="7398"/>
                  </a:cubicBezTo>
                  <a:cubicBezTo>
                    <a:pt x="8470" y="7070"/>
                    <a:pt x="7648" y="6905"/>
                    <a:pt x="6805" y="6905"/>
                  </a:cubicBezTo>
                  <a:cubicBezTo>
                    <a:pt x="5990" y="6905"/>
                    <a:pt x="5154" y="7060"/>
                    <a:pt x="4345" y="7370"/>
                  </a:cubicBezTo>
                  <a:cubicBezTo>
                    <a:pt x="2607" y="8033"/>
                    <a:pt x="1253" y="9317"/>
                    <a:pt x="626" y="10888"/>
                  </a:cubicBezTo>
                  <a:cubicBezTo>
                    <a:pt x="1" y="12460"/>
                    <a:pt x="103" y="14324"/>
                    <a:pt x="904" y="15997"/>
                  </a:cubicBezTo>
                  <a:cubicBezTo>
                    <a:pt x="1683" y="17615"/>
                    <a:pt x="3001" y="18830"/>
                    <a:pt x="4544" y="19358"/>
                  </a:cubicBezTo>
                  <a:cubicBezTo>
                    <a:pt x="4432" y="21518"/>
                    <a:pt x="4409" y="23683"/>
                    <a:pt x="4387" y="25779"/>
                  </a:cubicBezTo>
                  <a:cubicBezTo>
                    <a:pt x="4368" y="27926"/>
                    <a:pt x="4345" y="30146"/>
                    <a:pt x="4224" y="32353"/>
                  </a:cubicBezTo>
                  <a:lnTo>
                    <a:pt x="4683" y="32381"/>
                  </a:lnTo>
                  <a:cubicBezTo>
                    <a:pt x="4804" y="30164"/>
                    <a:pt x="4826" y="27934"/>
                    <a:pt x="4850" y="25784"/>
                  </a:cubicBezTo>
                  <a:cubicBezTo>
                    <a:pt x="4873" y="23638"/>
                    <a:pt x="4896" y="21412"/>
                    <a:pt x="5017" y="19205"/>
                  </a:cubicBezTo>
                  <a:lnTo>
                    <a:pt x="5027" y="19029"/>
                  </a:lnTo>
                  <a:lnTo>
                    <a:pt x="4850" y="18973"/>
                  </a:lnTo>
                  <a:cubicBezTo>
                    <a:pt x="3358" y="18519"/>
                    <a:pt x="2068" y="17360"/>
                    <a:pt x="1322" y="15798"/>
                  </a:cubicBezTo>
                  <a:cubicBezTo>
                    <a:pt x="571" y="14240"/>
                    <a:pt x="474" y="12511"/>
                    <a:pt x="1053" y="11059"/>
                  </a:cubicBezTo>
                  <a:cubicBezTo>
                    <a:pt x="1633" y="9604"/>
                    <a:pt x="2894" y="8417"/>
                    <a:pt x="4507" y="7800"/>
                  </a:cubicBezTo>
                  <a:cubicBezTo>
                    <a:pt x="5263" y="7510"/>
                    <a:pt x="6043" y="7366"/>
                    <a:pt x="6803" y="7366"/>
                  </a:cubicBezTo>
                  <a:cubicBezTo>
                    <a:pt x="7669" y="7366"/>
                    <a:pt x="8508" y="7553"/>
                    <a:pt x="9255" y="7926"/>
                  </a:cubicBezTo>
                  <a:lnTo>
                    <a:pt x="9505" y="8046"/>
                  </a:lnTo>
                  <a:lnTo>
                    <a:pt x="9578" y="7783"/>
                  </a:lnTo>
                  <a:cubicBezTo>
                    <a:pt x="10320" y="5237"/>
                    <a:pt x="12443" y="3142"/>
                    <a:pt x="15002" y="2446"/>
                  </a:cubicBezTo>
                  <a:cubicBezTo>
                    <a:pt x="15652" y="2269"/>
                    <a:pt x="16323" y="2182"/>
                    <a:pt x="16995" y="2182"/>
                  </a:cubicBezTo>
                  <a:cubicBezTo>
                    <a:pt x="18967" y="2182"/>
                    <a:pt x="20945" y="2925"/>
                    <a:pt x="22384" y="4278"/>
                  </a:cubicBezTo>
                  <a:lnTo>
                    <a:pt x="22638" y="4518"/>
                  </a:lnTo>
                  <a:lnTo>
                    <a:pt x="22759" y="4189"/>
                  </a:lnTo>
                  <a:cubicBezTo>
                    <a:pt x="23676" y="1663"/>
                    <a:pt x="26699" y="615"/>
                    <a:pt x="29221" y="480"/>
                  </a:cubicBezTo>
                  <a:cubicBezTo>
                    <a:pt x="29466" y="467"/>
                    <a:pt x="29706" y="461"/>
                    <a:pt x="29940" y="461"/>
                  </a:cubicBezTo>
                  <a:cubicBezTo>
                    <a:pt x="31835" y="461"/>
                    <a:pt x="33362" y="893"/>
                    <a:pt x="34497" y="1756"/>
                  </a:cubicBezTo>
                  <a:cubicBezTo>
                    <a:pt x="35860" y="2789"/>
                    <a:pt x="36745" y="4852"/>
                    <a:pt x="35879" y="6512"/>
                  </a:cubicBezTo>
                  <a:lnTo>
                    <a:pt x="35479" y="7267"/>
                  </a:lnTo>
                  <a:lnTo>
                    <a:pt x="36202" y="6814"/>
                  </a:lnTo>
                  <a:cubicBezTo>
                    <a:pt x="36958" y="6336"/>
                    <a:pt x="37850" y="6107"/>
                    <a:pt x="38747" y="6107"/>
                  </a:cubicBezTo>
                  <a:cubicBezTo>
                    <a:pt x="40226" y="6107"/>
                    <a:pt x="41721" y="6728"/>
                    <a:pt x="42647" y="7871"/>
                  </a:cubicBezTo>
                  <a:cubicBezTo>
                    <a:pt x="44140" y="9706"/>
                    <a:pt x="44010" y="12696"/>
                    <a:pt x="42364" y="14393"/>
                  </a:cubicBezTo>
                  <a:lnTo>
                    <a:pt x="41956" y="14814"/>
                  </a:lnTo>
                  <a:lnTo>
                    <a:pt x="42540" y="14782"/>
                  </a:lnTo>
                  <a:cubicBezTo>
                    <a:pt x="42601" y="14779"/>
                    <a:pt x="42662" y="14777"/>
                    <a:pt x="42724" y="14777"/>
                  </a:cubicBezTo>
                  <a:cubicBezTo>
                    <a:pt x="44005" y="14777"/>
                    <a:pt x="45244" y="15503"/>
                    <a:pt x="45869" y="16618"/>
                  </a:cubicBezTo>
                  <a:cubicBezTo>
                    <a:pt x="46528" y="17791"/>
                    <a:pt x="46453" y="19316"/>
                    <a:pt x="45698" y="20420"/>
                  </a:cubicBezTo>
                  <a:cubicBezTo>
                    <a:pt x="45405" y="20842"/>
                    <a:pt x="45034" y="21194"/>
                    <a:pt x="44641" y="21565"/>
                  </a:cubicBezTo>
                  <a:cubicBezTo>
                    <a:pt x="44297" y="21894"/>
                    <a:pt x="43935" y="22232"/>
                    <a:pt x="43639" y="22622"/>
                  </a:cubicBezTo>
                  <a:cubicBezTo>
                    <a:pt x="42480" y="24143"/>
                    <a:pt x="42439" y="26090"/>
                    <a:pt x="42396" y="27971"/>
                  </a:cubicBezTo>
                  <a:cubicBezTo>
                    <a:pt x="42364" y="29413"/>
                    <a:pt x="42332" y="30906"/>
                    <a:pt x="41799" y="32195"/>
                  </a:cubicBezTo>
                  <a:lnTo>
                    <a:pt x="42225" y="32372"/>
                  </a:lnTo>
                  <a:cubicBezTo>
                    <a:pt x="42790" y="30999"/>
                    <a:pt x="42823" y="29464"/>
                    <a:pt x="42856" y="27981"/>
                  </a:cubicBezTo>
                  <a:cubicBezTo>
                    <a:pt x="42897" y="26090"/>
                    <a:pt x="42939" y="24305"/>
                    <a:pt x="44005" y="22900"/>
                  </a:cubicBezTo>
                  <a:cubicBezTo>
                    <a:pt x="44283" y="22538"/>
                    <a:pt x="44608" y="22228"/>
                    <a:pt x="44955" y="21899"/>
                  </a:cubicBezTo>
                  <a:cubicBezTo>
                    <a:pt x="45349" y="21528"/>
                    <a:pt x="45758" y="21143"/>
                    <a:pt x="46072" y="20679"/>
                  </a:cubicBezTo>
                  <a:cubicBezTo>
                    <a:pt x="46930" y="19437"/>
                    <a:pt x="47009" y="17713"/>
                    <a:pt x="46272" y="16395"/>
                  </a:cubicBezTo>
                  <a:cubicBezTo>
                    <a:pt x="45619" y="15227"/>
                    <a:pt x="44352" y="14439"/>
                    <a:pt x="43027" y="14333"/>
                  </a:cubicBezTo>
                  <a:cubicBezTo>
                    <a:pt x="44506" y="12432"/>
                    <a:pt x="44529" y="9456"/>
                    <a:pt x="43004" y="7582"/>
                  </a:cubicBezTo>
                  <a:cubicBezTo>
                    <a:pt x="41988" y="6331"/>
                    <a:pt x="40356" y="5652"/>
                    <a:pt x="38740" y="5652"/>
                  </a:cubicBezTo>
                  <a:cubicBezTo>
                    <a:pt x="37980" y="5652"/>
                    <a:pt x="37223" y="5802"/>
                    <a:pt x="36536" y="6114"/>
                  </a:cubicBezTo>
                  <a:cubicBezTo>
                    <a:pt x="37056" y="4370"/>
                    <a:pt x="36129" y="2419"/>
                    <a:pt x="34775" y="1389"/>
                  </a:cubicBezTo>
                  <a:cubicBezTo>
                    <a:pt x="33562" y="469"/>
                    <a:pt x="31944" y="1"/>
                    <a:pt x="29949"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8025114" y="3266436"/>
              <a:ext cx="258664" cy="135899"/>
            </a:xfrm>
            <a:custGeom>
              <a:avLst/>
              <a:gdLst/>
              <a:ahLst/>
              <a:cxnLst/>
              <a:rect l="l" t="t" r="r" b="b"/>
              <a:pathLst>
                <a:path w="12161" h="6390" extrusionOk="0">
                  <a:moveTo>
                    <a:pt x="446" y="0"/>
                  </a:moveTo>
                  <a:lnTo>
                    <a:pt x="1" y="125"/>
                  </a:lnTo>
                  <a:cubicBezTo>
                    <a:pt x="700" y="2564"/>
                    <a:pt x="2504" y="4637"/>
                    <a:pt x="4822" y="5660"/>
                  </a:cubicBezTo>
                  <a:cubicBezTo>
                    <a:pt x="5925" y="6148"/>
                    <a:pt x="7121" y="6389"/>
                    <a:pt x="8317" y="6389"/>
                  </a:cubicBezTo>
                  <a:cubicBezTo>
                    <a:pt x="9643" y="6389"/>
                    <a:pt x="10964" y="6092"/>
                    <a:pt x="12160" y="5504"/>
                  </a:cubicBezTo>
                  <a:lnTo>
                    <a:pt x="11957" y="5091"/>
                  </a:lnTo>
                  <a:cubicBezTo>
                    <a:pt x="10827" y="5650"/>
                    <a:pt x="9574" y="5931"/>
                    <a:pt x="8320" y="5931"/>
                  </a:cubicBezTo>
                  <a:cubicBezTo>
                    <a:pt x="7186" y="5931"/>
                    <a:pt x="6051" y="5701"/>
                    <a:pt x="5007" y="5239"/>
                  </a:cubicBezTo>
                  <a:cubicBezTo>
                    <a:pt x="2814" y="4270"/>
                    <a:pt x="1103" y="2309"/>
                    <a:pt x="446"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8189580" y="3401793"/>
              <a:ext cx="85399" cy="111527"/>
            </a:xfrm>
            <a:custGeom>
              <a:avLst/>
              <a:gdLst/>
              <a:ahLst/>
              <a:cxnLst/>
              <a:rect l="l" t="t" r="r" b="b"/>
              <a:pathLst>
                <a:path w="4015" h="5244" extrusionOk="0">
                  <a:moveTo>
                    <a:pt x="116" y="1"/>
                  </a:moveTo>
                  <a:cubicBezTo>
                    <a:pt x="0" y="2318"/>
                    <a:pt x="1659" y="4618"/>
                    <a:pt x="3894" y="5243"/>
                  </a:cubicBezTo>
                  <a:lnTo>
                    <a:pt x="4015" y="4798"/>
                  </a:lnTo>
                  <a:cubicBezTo>
                    <a:pt x="1980" y="4233"/>
                    <a:pt x="469" y="2133"/>
                    <a:pt x="574" y="24"/>
                  </a:cubicBezTo>
                  <a:lnTo>
                    <a:pt x="116"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8248642" y="3505230"/>
              <a:ext cx="24865" cy="147405"/>
            </a:xfrm>
            <a:custGeom>
              <a:avLst/>
              <a:gdLst/>
              <a:ahLst/>
              <a:cxnLst/>
              <a:rect l="l" t="t" r="r" b="b"/>
              <a:pathLst>
                <a:path w="1169" h="6931" extrusionOk="0">
                  <a:moveTo>
                    <a:pt x="459" y="0"/>
                  </a:moveTo>
                  <a:lnTo>
                    <a:pt x="0" y="37"/>
                  </a:lnTo>
                  <a:cubicBezTo>
                    <a:pt x="93" y="1149"/>
                    <a:pt x="273" y="2897"/>
                    <a:pt x="408" y="4158"/>
                  </a:cubicBezTo>
                  <a:cubicBezTo>
                    <a:pt x="705" y="6916"/>
                    <a:pt x="705" y="6916"/>
                    <a:pt x="927" y="6931"/>
                  </a:cubicBezTo>
                  <a:lnTo>
                    <a:pt x="1169" y="6745"/>
                  </a:lnTo>
                  <a:lnTo>
                    <a:pt x="941" y="6698"/>
                  </a:lnTo>
                  <a:lnTo>
                    <a:pt x="1159" y="6634"/>
                  </a:lnTo>
                  <a:cubicBezTo>
                    <a:pt x="1103" y="6383"/>
                    <a:pt x="635" y="2091"/>
                    <a:pt x="459"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715493" y="3272263"/>
              <a:ext cx="319624" cy="101361"/>
            </a:xfrm>
            <a:custGeom>
              <a:avLst/>
              <a:gdLst/>
              <a:ahLst/>
              <a:cxnLst/>
              <a:rect l="l" t="t" r="r" b="b"/>
              <a:pathLst>
                <a:path w="15027" h="4766" extrusionOk="0">
                  <a:moveTo>
                    <a:pt x="14632" y="0"/>
                  </a:moveTo>
                  <a:cubicBezTo>
                    <a:pt x="13144" y="2485"/>
                    <a:pt x="10423" y="4126"/>
                    <a:pt x="7530" y="4288"/>
                  </a:cubicBezTo>
                  <a:cubicBezTo>
                    <a:pt x="7322" y="4300"/>
                    <a:pt x="7117" y="4306"/>
                    <a:pt x="6914" y="4306"/>
                  </a:cubicBezTo>
                  <a:cubicBezTo>
                    <a:pt x="4175" y="4306"/>
                    <a:pt x="1922" y="3233"/>
                    <a:pt x="368" y="1192"/>
                  </a:cubicBezTo>
                  <a:lnTo>
                    <a:pt x="1" y="1470"/>
                  </a:lnTo>
                  <a:cubicBezTo>
                    <a:pt x="1648" y="3634"/>
                    <a:pt x="4030" y="4766"/>
                    <a:pt x="6918" y="4766"/>
                  </a:cubicBezTo>
                  <a:cubicBezTo>
                    <a:pt x="7127" y="4766"/>
                    <a:pt x="7340" y="4761"/>
                    <a:pt x="7553" y="4747"/>
                  </a:cubicBezTo>
                  <a:cubicBezTo>
                    <a:pt x="10599" y="4580"/>
                    <a:pt x="13459" y="2851"/>
                    <a:pt x="15027" y="236"/>
                  </a:cubicBezTo>
                  <a:lnTo>
                    <a:pt x="14632"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541393" y="3226712"/>
              <a:ext cx="238628" cy="97809"/>
            </a:xfrm>
            <a:custGeom>
              <a:avLst/>
              <a:gdLst/>
              <a:ahLst/>
              <a:cxnLst/>
              <a:rect l="l" t="t" r="r" b="b"/>
              <a:pathLst>
                <a:path w="11219" h="4599" extrusionOk="0">
                  <a:moveTo>
                    <a:pt x="10779" y="0"/>
                  </a:moveTo>
                  <a:cubicBezTo>
                    <a:pt x="10167" y="2104"/>
                    <a:pt x="8225" y="3788"/>
                    <a:pt x="6051" y="4089"/>
                  </a:cubicBezTo>
                  <a:cubicBezTo>
                    <a:pt x="5809" y="4123"/>
                    <a:pt x="5566" y="4139"/>
                    <a:pt x="5322" y="4139"/>
                  </a:cubicBezTo>
                  <a:cubicBezTo>
                    <a:pt x="3373" y="4139"/>
                    <a:pt x="1420" y="3093"/>
                    <a:pt x="390" y="1437"/>
                  </a:cubicBezTo>
                  <a:lnTo>
                    <a:pt x="0" y="1678"/>
                  </a:lnTo>
                  <a:cubicBezTo>
                    <a:pt x="1113" y="3467"/>
                    <a:pt x="3222" y="4599"/>
                    <a:pt x="5332" y="4599"/>
                  </a:cubicBezTo>
                  <a:cubicBezTo>
                    <a:pt x="5591" y="4599"/>
                    <a:pt x="5856" y="4580"/>
                    <a:pt x="6115" y="4543"/>
                  </a:cubicBezTo>
                  <a:cubicBezTo>
                    <a:pt x="8461" y="4218"/>
                    <a:pt x="10561" y="2401"/>
                    <a:pt x="11219" y="125"/>
                  </a:cubicBezTo>
                  <a:lnTo>
                    <a:pt x="10779"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7504216" y="3317304"/>
              <a:ext cx="127897" cy="109166"/>
            </a:xfrm>
            <a:custGeom>
              <a:avLst/>
              <a:gdLst/>
              <a:ahLst/>
              <a:cxnLst/>
              <a:rect l="l" t="t" r="r" b="b"/>
              <a:pathLst>
                <a:path w="6013" h="5133" extrusionOk="0">
                  <a:moveTo>
                    <a:pt x="5555" y="1"/>
                  </a:moveTo>
                  <a:cubicBezTo>
                    <a:pt x="5439" y="1340"/>
                    <a:pt x="4780" y="2601"/>
                    <a:pt x="3755" y="3469"/>
                  </a:cubicBezTo>
                  <a:cubicBezTo>
                    <a:pt x="2836" y="4242"/>
                    <a:pt x="1656" y="4672"/>
                    <a:pt x="453" y="4672"/>
                  </a:cubicBezTo>
                  <a:cubicBezTo>
                    <a:pt x="315" y="4672"/>
                    <a:pt x="177" y="4666"/>
                    <a:pt x="38" y="4655"/>
                  </a:cubicBezTo>
                  <a:lnTo>
                    <a:pt x="0" y="5114"/>
                  </a:lnTo>
                  <a:cubicBezTo>
                    <a:pt x="149" y="5128"/>
                    <a:pt x="297" y="5132"/>
                    <a:pt x="445" y="5132"/>
                  </a:cubicBezTo>
                  <a:cubicBezTo>
                    <a:pt x="1753" y="5132"/>
                    <a:pt x="3047" y="4665"/>
                    <a:pt x="4052" y="3816"/>
                  </a:cubicBezTo>
                  <a:cubicBezTo>
                    <a:pt x="5170" y="2875"/>
                    <a:pt x="5884" y="1498"/>
                    <a:pt x="6013" y="42"/>
                  </a:cubicBezTo>
                  <a:lnTo>
                    <a:pt x="5555"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7476801" y="3421017"/>
              <a:ext cx="59790" cy="227775"/>
            </a:xfrm>
            <a:custGeom>
              <a:avLst/>
              <a:gdLst/>
              <a:ahLst/>
              <a:cxnLst/>
              <a:rect l="l" t="t" r="r" b="b"/>
              <a:pathLst>
                <a:path w="2811" h="10710" extrusionOk="0">
                  <a:moveTo>
                    <a:pt x="2351" y="0"/>
                  </a:moveTo>
                  <a:cubicBezTo>
                    <a:pt x="2073" y="2448"/>
                    <a:pt x="1484" y="4706"/>
                    <a:pt x="863" y="7103"/>
                  </a:cubicBezTo>
                  <a:cubicBezTo>
                    <a:pt x="571" y="8238"/>
                    <a:pt x="265" y="9416"/>
                    <a:pt x="1" y="10608"/>
                  </a:cubicBezTo>
                  <a:lnTo>
                    <a:pt x="450" y="10709"/>
                  </a:lnTo>
                  <a:cubicBezTo>
                    <a:pt x="715" y="9528"/>
                    <a:pt x="1016" y="8355"/>
                    <a:pt x="1313" y="7219"/>
                  </a:cubicBezTo>
                  <a:cubicBezTo>
                    <a:pt x="1906" y="4915"/>
                    <a:pt x="2523" y="2531"/>
                    <a:pt x="2810" y="51"/>
                  </a:cubicBezTo>
                  <a:lnTo>
                    <a:pt x="2351"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7695693" y="4246874"/>
              <a:ext cx="350083" cy="89260"/>
            </a:xfrm>
            <a:custGeom>
              <a:avLst/>
              <a:gdLst/>
              <a:ahLst/>
              <a:cxnLst/>
              <a:rect l="l" t="t" r="r" b="b"/>
              <a:pathLst>
                <a:path w="16459" h="4197" extrusionOk="0">
                  <a:moveTo>
                    <a:pt x="16106" y="0"/>
                  </a:moveTo>
                  <a:cubicBezTo>
                    <a:pt x="14191" y="2300"/>
                    <a:pt x="11266" y="3695"/>
                    <a:pt x="8271" y="3738"/>
                  </a:cubicBezTo>
                  <a:cubicBezTo>
                    <a:pt x="8226" y="3738"/>
                    <a:pt x="8180" y="3739"/>
                    <a:pt x="8135" y="3739"/>
                  </a:cubicBezTo>
                  <a:cubicBezTo>
                    <a:pt x="5188" y="3739"/>
                    <a:pt x="2288" y="2420"/>
                    <a:pt x="348" y="205"/>
                  </a:cubicBezTo>
                  <a:lnTo>
                    <a:pt x="1" y="507"/>
                  </a:lnTo>
                  <a:cubicBezTo>
                    <a:pt x="2031" y="2824"/>
                    <a:pt x="5068" y="4196"/>
                    <a:pt x="8146" y="4196"/>
                  </a:cubicBezTo>
                  <a:lnTo>
                    <a:pt x="8281" y="4196"/>
                  </a:lnTo>
                  <a:cubicBezTo>
                    <a:pt x="11405" y="4155"/>
                    <a:pt x="14460" y="2698"/>
                    <a:pt x="16459" y="293"/>
                  </a:cubicBezTo>
                  <a:lnTo>
                    <a:pt x="16106"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7670851" y="4271925"/>
              <a:ext cx="398004" cy="109379"/>
            </a:xfrm>
            <a:custGeom>
              <a:avLst/>
              <a:gdLst/>
              <a:ahLst/>
              <a:cxnLst/>
              <a:rect l="l" t="t" r="r" b="b"/>
              <a:pathLst>
                <a:path w="18712" h="5143" extrusionOk="0">
                  <a:moveTo>
                    <a:pt x="339" y="1"/>
                  </a:moveTo>
                  <a:lnTo>
                    <a:pt x="0" y="311"/>
                  </a:lnTo>
                  <a:cubicBezTo>
                    <a:pt x="2671" y="3217"/>
                    <a:pt x="6111" y="4975"/>
                    <a:pt x="9430" y="5128"/>
                  </a:cubicBezTo>
                  <a:cubicBezTo>
                    <a:pt x="9601" y="5136"/>
                    <a:pt x="9773" y="5142"/>
                    <a:pt x="9949" y="5142"/>
                  </a:cubicBezTo>
                  <a:cubicBezTo>
                    <a:pt x="13273" y="5142"/>
                    <a:pt x="17278" y="3696"/>
                    <a:pt x="18711" y="390"/>
                  </a:cubicBezTo>
                  <a:lnTo>
                    <a:pt x="18289" y="209"/>
                  </a:lnTo>
                  <a:cubicBezTo>
                    <a:pt x="16935" y="3328"/>
                    <a:pt x="13108" y="4680"/>
                    <a:pt x="9933" y="4680"/>
                  </a:cubicBezTo>
                  <a:cubicBezTo>
                    <a:pt x="9771" y="4680"/>
                    <a:pt x="9611" y="4676"/>
                    <a:pt x="9453" y="4669"/>
                  </a:cubicBezTo>
                  <a:cubicBezTo>
                    <a:pt x="6254" y="4520"/>
                    <a:pt x="2930" y="2819"/>
                    <a:pt x="339"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681177" y="3196642"/>
              <a:ext cx="787181" cy="948701"/>
            </a:xfrm>
            <a:custGeom>
              <a:avLst/>
              <a:gdLst/>
              <a:ahLst/>
              <a:cxnLst/>
              <a:rect l="l" t="t" r="r" b="b"/>
              <a:pathLst>
                <a:path w="37009" h="44608" extrusionOk="0">
                  <a:moveTo>
                    <a:pt x="18502" y="0"/>
                  </a:moveTo>
                  <a:cubicBezTo>
                    <a:pt x="8285" y="0"/>
                    <a:pt x="1" y="8929"/>
                    <a:pt x="1" y="19948"/>
                  </a:cubicBezTo>
                  <a:cubicBezTo>
                    <a:pt x="1" y="36591"/>
                    <a:pt x="8285" y="44608"/>
                    <a:pt x="18502" y="44608"/>
                  </a:cubicBezTo>
                  <a:cubicBezTo>
                    <a:pt x="28724" y="44608"/>
                    <a:pt x="37009" y="37481"/>
                    <a:pt x="37009" y="19948"/>
                  </a:cubicBezTo>
                  <a:cubicBezTo>
                    <a:pt x="37009" y="8929"/>
                    <a:pt x="28724" y="0"/>
                    <a:pt x="18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939605" y="3965315"/>
              <a:ext cx="270193" cy="535197"/>
            </a:xfrm>
            <a:custGeom>
              <a:avLst/>
              <a:gdLst/>
              <a:ahLst/>
              <a:cxnLst/>
              <a:rect l="l" t="t" r="r" b="b"/>
              <a:pathLst>
                <a:path w="12703" h="25165" extrusionOk="0">
                  <a:moveTo>
                    <a:pt x="1" y="0"/>
                  </a:moveTo>
                  <a:lnTo>
                    <a:pt x="1" y="25164"/>
                  </a:lnTo>
                  <a:lnTo>
                    <a:pt x="12702" y="25164"/>
                  </a:lnTo>
                  <a:lnTo>
                    <a:pt x="12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668437" y="4194943"/>
              <a:ext cx="824680" cy="407294"/>
            </a:xfrm>
            <a:custGeom>
              <a:avLst/>
              <a:gdLst/>
              <a:ahLst/>
              <a:cxnLst/>
              <a:rect l="l" t="t" r="r" b="b"/>
              <a:pathLst>
                <a:path w="38772" h="19151" extrusionOk="0">
                  <a:moveTo>
                    <a:pt x="19101" y="0"/>
                  </a:moveTo>
                  <a:cubicBezTo>
                    <a:pt x="8703" y="0"/>
                    <a:pt x="1" y="13361"/>
                    <a:pt x="1" y="18943"/>
                  </a:cubicBezTo>
                  <a:lnTo>
                    <a:pt x="19101" y="19151"/>
                  </a:lnTo>
                  <a:lnTo>
                    <a:pt x="38206" y="19151"/>
                  </a:lnTo>
                  <a:cubicBezTo>
                    <a:pt x="38771" y="14366"/>
                    <a:pt x="29583" y="0"/>
                    <a:pt x="19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510309" y="3640586"/>
              <a:ext cx="295844" cy="316843"/>
            </a:xfrm>
            <a:custGeom>
              <a:avLst/>
              <a:gdLst/>
              <a:ahLst/>
              <a:cxnLst/>
              <a:rect l="l" t="t" r="r" b="b"/>
              <a:pathLst>
                <a:path w="13909" h="14898" extrusionOk="0">
                  <a:moveTo>
                    <a:pt x="6278" y="0"/>
                  </a:moveTo>
                  <a:cubicBezTo>
                    <a:pt x="5657" y="0"/>
                    <a:pt x="5036" y="118"/>
                    <a:pt x="4436" y="366"/>
                  </a:cubicBezTo>
                  <a:cubicBezTo>
                    <a:pt x="1363" y="1636"/>
                    <a:pt x="0" y="5836"/>
                    <a:pt x="1391" y="9749"/>
                  </a:cubicBezTo>
                  <a:cubicBezTo>
                    <a:pt x="2511" y="12896"/>
                    <a:pt x="5076" y="14897"/>
                    <a:pt x="7635" y="14897"/>
                  </a:cubicBezTo>
                  <a:cubicBezTo>
                    <a:pt x="8254" y="14897"/>
                    <a:pt x="8873" y="14780"/>
                    <a:pt x="9471" y="14534"/>
                  </a:cubicBezTo>
                  <a:cubicBezTo>
                    <a:pt x="12545" y="13263"/>
                    <a:pt x="13908" y="9063"/>
                    <a:pt x="12517" y="5151"/>
                  </a:cubicBezTo>
                  <a:cubicBezTo>
                    <a:pt x="11398" y="2002"/>
                    <a:pt x="8835" y="0"/>
                    <a:pt x="6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6345124" y="3640586"/>
              <a:ext cx="295844" cy="316843"/>
            </a:xfrm>
            <a:custGeom>
              <a:avLst/>
              <a:gdLst/>
              <a:ahLst/>
              <a:cxnLst/>
              <a:rect l="l" t="t" r="r" b="b"/>
              <a:pathLst>
                <a:path w="13909" h="14898" extrusionOk="0">
                  <a:moveTo>
                    <a:pt x="7631" y="0"/>
                  </a:moveTo>
                  <a:cubicBezTo>
                    <a:pt x="5073" y="0"/>
                    <a:pt x="2510" y="2002"/>
                    <a:pt x="1391" y="5151"/>
                  </a:cubicBezTo>
                  <a:cubicBezTo>
                    <a:pt x="1" y="9063"/>
                    <a:pt x="1364" y="13263"/>
                    <a:pt x="4432" y="14534"/>
                  </a:cubicBezTo>
                  <a:cubicBezTo>
                    <a:pt x="5031" y="14780"/>
                    <a:pt x="5650" y="14897"/>
                    <a:pt x="6270" y="14897"/>
                  </a:cubicBezTo>
                  <a:cubicBezTo>
                    <a:pt x="8831" y="14897"/>
                    <a:pt x="11394" y="12896"/>
                    <a:pt x="12518" y="9749"/>
                  </a:cubicBezTo>
                  <a:cubicBezTo>
                    <a:pt x="13908" y="5836"/>
                    <a:pt x="12545" y="1636"/>
                    <a:pt x="9472" y="366"/>
                  </a:cubicBezTo>
                  <a:cubicBezTo>
                    <a:pt x="8873" y="118"/>
                    <a:pt x="8252" y="0"/>
                    <a:pt x="7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721416" y="3633866"/>
              <a:ext cx="715672" cy="531241"/>
            </a:xfrm>
            <a:custGeom>
              <a:avLst/>
              <a:gdLst/>
              <a:ahLst/>
              <a:cxnLst/>
              <a:rect l="l" t="t" r="r" b="b"/>
              <a:pathLst>
                <a:path w="33647" h="24979" extrusionOk="0">
                  <a:moveTo>
                    <a:pt x="16824" y="0"/>
                  </a:moveTo>
                  <a:cubicBezTo>
                    <a:pt x="13731" y="0"/>
                    <a:pt x="3717" y="1744"/>
                    <a:pt x="0" y="11581"/>
                  </a:cubicBezTo>
                  <a:cubicBezTo>
                    <a:pt x="1859" y="18707"/>
                    <a:pt x="10393" y="24979"/>
                    <a:pt x="16824" y="24979"/>
                  </a:cubicBezTo>
                  <a:cubicBezTo>
                    <a:pt x="23249" y="24979"/>
                    <a:pt x="31789" y="18707"/>
                    <a:pt x="33647" y="11581"/>
                  </a:cubicBezTo>
                  <a:cubicBezTo>
                    <a:pt x="29930" y="1744"/>
                    <a:pt x="19912" y="0"/>
                    <a:pt x="168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6001219" y="3647880"/>
              <a:ext cx="155909" cy="45066"/>
            </a:xfrm>
            <a:custGeom>
              <a:avLst/>
              <a:gdLst/>
              <a:ahLst/>
              <a:cxnLst/>
              <a:rect l="l" t="t" r="r" b="b"/>
              <a:pathLst>
                <a:path w="7330" h="2119" extrusionOk="0">
                  <a:moveTo>
                    <a:pt x="3668" y="463"/>
                  </a:moveTo>
                  <a:cubicBezTo>
                    <a:pt x="4854" y="608"/>
                    <a:pt x="6611" y="983"/>
                    <a:pt x="6839" y="1372"/>
                  </a:cubicBezTo>
                  <a:cubicBezTo>
                    <a:pt x="6852" y="1400"/>
                    <a:pt x="6848" y="1409"/>
                    <a:pt x="6843" y="1423"/>
                  </a:cubicBezTo>
                  <a:cubicBezTo>
                    <a:pt x="6776" y="1584"/>
                    <a:pt x="6468" y="1654"/>
                    <a:pt x="6032" y="1654"/>
                  </a:cubicBezTo>
                  <a:cubicBezTo>
                    <a:pt x="5412" y="1654"/>
                    <a:pt x="4534" y="1512"/>
                    <a:pt x="3728" y="1289"/>
                  </a:cubicBezTo>
                  <a:lnTo>
                    <a:pt x="3668" y="1275"/>
                  </a:lnTo>
                  <a:lnTo>
                    <a:pt x="3602" y="1289"/>
                  </a:lnTo>
                  <a:cubicBezTo>
                    <a:pt x="2797" y="1512"/>
                    <a:pt x="1920" y="1654"/>
                    <a:pt x="1300" y="1654"/>
                  </a:cubicBezTo>
                  <a:cubicBezTo>
                    <a:pt x="865" y="1654"/>
                    <a:pt x="556" y="1584"/>
                    <a:pt x="487" y="1423"/>
                  </a:cubicBezTo>
                  <a:cubicBezTo>
                    <a:pt x="483" y="1409"/>
                    <a:pt x="478" y="1400"/>
                    <a:pt x="497" y="1372"/>
                  </a:cubicBezTo>
                  <a:cubicBezTo>
                    <a:pt x="724" y="983"/>
                    <a:pt x="2476" y="608"/>
                    <a:pt x="3668" y="463"/>
                  </a:cubicBezTo>
                  <a:close/>
                  <a:moveTo>
                    <a:pt x="3668" y="0"/>
                  </a:moveTo>
                  <a:lnTo>
                    <a:pt x="3640" y="5"/>
                  </a:lnTo>
                  <a:cubicBezTo>
                    <a:pt x="3121" y="65"/>
                    <a:pt x="525" y="407"/>
                    <a:pt x="98" y="1141"/>
                  </a:cubicBezTo>
                  <a:cubicBezTo>
                    <a:pt x="10" y="1289"/>
                    <a:pt x="1" y="1447"/>
                    <a:pt x="65" y="1603"/>
                  </a:cubicBezTo>
                  <a:cubicBezTo>
                    <a:pt x="228" y="1988"/>
                    <a:pt x="747" y="2119"/>
                    <a:pt x="1354" y="2119"/>
                  </a:cubicBezTo>
                  <a:cubicBezTo>
                    <a:pt x="2188" y="2119"/>
                    <a:pt x="3190" y="1877"/>
                    <a:pt x="3668" y="1752"/>
                  </a:cubicBezTo>
                  <a:cubicBezTo>
                    <a:pt x="4143" y="1879"/>
                    <a:pt x="5145" y="2119"/>
                    <a:pt x="5980" y="2119"/>
                  </a:cubicBezTo>
                  <a:cubicBezTo>
                    <a:pt x="6586" y="2119"/>
                    <a:pt x="7103" y="1992"/>
                    <a:pt x="7265" y="1603"/>
                  </a:cubicBezTo>
                  <a:cubicBezTo>
                    <a:pt x="7330" y="1447"/>
                    <a:pt x="7321" y="1289"/>
                    <a:pt x="7237" y="1141"/>
                  </a:cubicBezTo>
                  <a:cubicBezTo>
                    <a:pt x="6811" y="407"/>
                    <a:pt x="4210" y="65"/>
                    <a:pt x="3690" y="5"/>
                  </a:cubicBezTo>
                  <a:lnTo>
                    <a:pt x="3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681857" y="3644010"/>
              <a:ext cx="108690" cy="128605"/>
            </a:xfrm>
            <a:custGeom>
              <a:avLst/>
              <a:gdLst/>
              <a:ahLst/>
              <a:cxnLst/>
              <a:rect l="l" t="t" r="r" b="b"/>
              <a:pathLst>
                <a:path w="5110" h="6047" extrusionOk="0">
                  <a:moveTo>
                    <a:pt x="354" y="1"/>
                  </a:moveTo>
                  <a:lnTo>
                    <a:pt x="1" y="298"/>
                  </a:lnTo>
                  <a:lnTo>
                    <a:pt x="4753" y="6047"/>
                  </a:lnTo>
                  <a:lnTo>
                    <a:pt x="5110" y="5750"/>
                  </a:lnTo>
                  <a:lnTo>
                    <a:pt x="354"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6367796" y="3644010"/>
              <a:ext cx="108796" cy="128605"/>
            </a:xfrm>
            <a:custGeom>
              <a:avLst/>
              <a:gdLst/>
              <a:ahLst/>
              <a:cxnLst/>
              <a:rect l="l" t="t" r="r" b="b"/>
              <a:pathLst>
                <a:path w="5115" h="6047" extrusionOk="0">
                  <a:moveTo>
                    <a:pt x="4757" y="1"/>
                  </a:moveTo>
                  <a:lnTo>
                    <a:pt x="0" y="5750"/>
                  </a:lnTo>
                  <a:lnTo>
                    <a:pt x="358" y="6047"/>
                  </a:lnTo>
                  <a:lnTo>
                    <a:pt x="5114" y="298"/>
                  </a:lnTo>
                  <a:lnTo>
                    <a:pt x="4757"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5947666" y="3825024"/>
              <a:ext cx="263514" cy="9889"/>
            </a:xfrm>
            <a:custGeom>
              <a:avLst/>
              <a:gdLst/>
              <a:ahLst/>
              <a:cxnLst/>
              <a:rect l="l" t="t" r="r" b="b"/>
              <a:pathLst>
                <a:path w="12389" h="465" extrusionOk="0">
                  <a:moveTo>
                    <a:pt x="1" y="0"/>
                  </a:moveTo>
                  <a:lnTo>
                    <a:pt x="1" y="464"/>
                  </a:lnTo>
                  <a:lnTo>
                    <a:pt x="12389" y="464"/>
                  </a:lnTo>
                  <a:lnTo>
                    <a:pt x="12389"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5893560" y="3905367"/>
              <a:ext cx="371842" cy="8805"/>
            </a:xfrm>
            <a:custGeom>
              <a:avLst/>
              <a:gdLst/>
              <a:ahLst/>
              <a:cxnLst/>
              <a:rect l="l" t="t" r="r" b="b"/>
              <a:pathLst>
                <a:path w="17482" h="414" extrusionOk="0">
                  <a:moveTo>
                    <a:pt x="0" y="1"/>
                  </a:moveTo>
                  <a:lnTo>
                    <a:pt x="0" y="414"/>
                  </a:lnTo>
                  <a:lnTo>
                    <a:pt x="17482" y="414"/>
                  </a:lnTo>
                  <a:lnTo>
                    <a:pt x="17482"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5947666" y="3982179"/>
              <a:ext cx="263514" cy="9762"/>
            </a:xfrm>
            <a:custGeom>
              <a:avLst/>
              <a:gdLst/>
              <a:ahLst/>
              <a:cxnLst/>
              <a:rect l="l" t="t" r="r" b="b"/>
              <a:pathLst>
                <a:path w="12389" h="459" extrusionOk="0">
                  <a:moveTo>
                    <a:pt x="1" y="0"/>
                  </a:moveTo>
                  <a:lnTo>
                    <a:pt x="1" y="459"/>
                  </a:lnTo>
                  <a:lnTo>
                    <a:pt x="12389" y="459"/>
                  </a:lnTo>
                  <a:lnTo>
                    <a:pt x="12389"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5879459" y="3572259"/>
              <a:ext cx="39562" cy="80561"/>
            </a:xfrm>
            <a:custGeom>
              <a:avLst/>
              <a:gdLst/>
              <a:ahLst/>
              <a:cxnLst/>
              <a:rect l="l" t="t" r="r" b="b"/>
              <a:pathLst>
                <a:path w="1860" h="3788" extrusionOk="0">
                  <a:moveTo>
                    <a:pt x="927" y="0"/>
                  </a:moveTo>
                  <a:cubicBezTo>
                    <a:pt x="417" y="0"/>
                    <a:pt x="0" y="848"/>
                    <a:pt x="0" y="1896"/>
                  </a:cubicBezTo>
                  <a:cubicBezTo>
                    <a:pt x="0" y="2940"/>
                    <a:pt x="417" y="3788"/>
                    <a:pt x="927" y="3788"/>
                  </a:cubicBezTo>
                  <a:cubicBezTo>
                    <a:pt x="1442" y="3788"/>
                    <a:pt x="1859" y="2940"/>
                    <a:pt x="1859" y="1896"/>
                  </a:cubicBezTo>
                  <a:cubicBezTo>
                    <a:pt x="1859" y="848"/>
                    <a:pt x="1442"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6206690" y="3572259"/>
              <a:ext cx="39562" cy="80561"/>
            </a:xfrm>
            <a:custGeom>
              <a:avLst/>
              <a:gdLst/>
              <a:ahLst/>
              <a:cxnLst/>
              <a:rect l="l" t="t" r="r" b="b"/>
              <a:pathLst>
                <a:path w="1860" h="3788" extrusionOk="0">
                  <a:moveTo>
                    <a:pt x="933" y="0"/>
                  </a:moveTo>
                  <a:cubicBezTo>
                    <a:pt x="418" y="0"/>
                    <a:pt x="1" y="848"/>
                    <a:pt x="1" y="1896"/>
                  </a:cubicBezTo>
                  <a:cubicBezTo>
                    <a:pt x="1" y="2940"/>
                    <a:pt x="418" y="3788"/>
                    <a:pt x="933" y="3788"/>
                  </a:cubicBezTo>
                  <a:cubicBezTo>
                    <a:pt x="1443" y="3788"/>
                    <a:pt x="1860" y="2940"/>
                    <a:pt x="1860" y="1896"/>
                  </a:cubicBezTo>
                  <a:cubicBezTo>
                    <a:pt x="1860" y="848"/>
                    <a:pt x="1443" y="0"/>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560693" y="3718504"/>
              <a:ext cx="128301" cy="134070"/>
            </a:xfrm>
            <a:custGeom>
              <a:avLst/>
              <a:gdLst/>
              <a:ahLst/>
              <a:cxnLst/>
              <a:rect l="l" t="t" r="r" b="b"/>
              <a:pathLst>
                <a:path w="6032" h="6304" extrusionOk="0">
                  <a:moveTo>
                    <a:pt x="2879" y="0"/>
                  </a:moveTo>
                  <a:cubicBezTo>
                    <a:pt x="2847" y="0"/>
                    <a:pt x="2814" y="1"/>
                    <a:pt x="2782" y="3"/>
                  </a:cubicBezTo>
                  <a:cubicBezTo>
                    <a:pt x="2091" y="21"/>
                    <a:pt x="1395" y="369"/>
                    <a:pt x="877" y="948"/>
                  </a:cubicBezTo>
                  <a:cubicBezTo>
                    <a:pt x="297" y="1602"/>
                    <a:pt x="0" y="2446"/>
                    <a:pt x="65" y="3267"/>
                  </a:cubicBezTo>
                  <a:lnTo>
                    <a:pt x="524" y="3229"/>
                  </a:lnTo>
                  <a:cubicBezTo>
                    <a:pt x="468" y="2534"/>
                    <a:pt x="723" y="1815"/>
                    <a:pt x="1219" y="1254"/>
                  </a:cubicBezTo>
                  <a:cubicBezTo>
                    <a:pt x="1656" y="768"/>
                    <a:pt x="2230" y="475"/>
                    <a:pt x="2796" y="462"/>
                  </a:cubicBezTo>
                  <a:cubicBezTo>
                    <a:pt x="2807" y="462"/>
                    <a:pt x="2818" y="462"/>
                    <a:pt x="2829" y="462"/>
                  </a:cubicBezTo>
                  <a:cubicBezTo>
                    <a:pt x="3384" y="462"/>
                    <a:pt x="3959" y="707"/>
                    <a:pt x="4409" y="1157"/>
                  </a:cubicBezTo>
                  <a:cubicBezTo>
                    <a:pt x="4877" y="1626"/>
                    <a:pt x="5160" y="2232"/>
                    <a:pt x="5202" y="2854"/>
                  </a:cubicBezTo>
                  <a:cubicBezTo>
                    <a:pt x="4831" y="2878"/>
                    <a:pt x="4459" y="3053"/>
                    <a:pt x="4164" y="3359"/>
                  </a:cubicBezTo>
                  <a:cubicBezTo>
                    <a:pt x="3751" y="3781"/>
                    <a:pt x="3560" y="4356"/>
                    <a:pt x="3648" y="4898"/>
                  </a:cubicBezTo>
                  <a:cubicBezTo>
                    <a:pt x="3742" y="5431"/>
                    <a:pt x="4103" y="5899"/>
                    <a:pt x="4622" y="6141"/>
                  </a:cubicBezTo>
                  <a:cubicBezTo>
                    <a:pt x="4854" y="6252"/>
                    <a:pt x="5095" y="6303"/>
                    <a:pt x="5327" y="6303"/>
                  </a:cubicBezTo>
                  <a:cubicBezTo>
                    <a:pt x="5572" y="6303"/>
                    <a:pt x="5818" y="6243"/>
                    <a:pt x="6032" y="6117"/>
                  </a:cubicBezTo>
                  <a:lnTo>
                    <a:pt x="5800" y="5719"/>
                  </a:lnTo>
                  <a:cubicBezTo>
                    <a:pt x="5656" y="5802"/>
                    <a:pt x="5494" y="5843"/>
                    <a:pt x="5324" y="5843"/>
                  </a:cubicBezTo>
                  <a:cubicBezTo>
                    <a:pt x="5159" y="5843"/>
                    <a:pt x="4986" y="5804"/>
                    <a:pt x="4817" y="5724"/>
                  </a:cubicBezTo>
                  <a:cubicBezTo>
                    <a:pt x="4437" y="5548"/>
                    <a:pt x="4168" y="5208"/>
                    <a:pt x="4103" y="4819"/>
                  </a:cubicBezTo>
                  <a:cubicBezTo>
                    <a:pt x="4038" y="4430"/>
                    <a:pt x="4187" y="3995"/>
                    <a:pt x="4493" y="3679"/>
                  </a:cubicBezTo>
                  <a:cubicBezTo>
                    <a:pt x="4725" y="3439"/>
                    <a:pt x="5010" y="3310"/>
                    <a:pt x="5290" y="3310"/>
                  </a:cubicBezTo>
                  <a:cubicBezTo>
                    <a:pt x="5328" y="3310"/>
                    <a:pt x="5367" y="3312"/>
                    <a:pt x="5405" y="3317"/>
                  </a:cubicBezTo>
                  <a:lnTo>
                    <a:pt x="5661" y="3355"/>
                  </a:lnTo>
                  <a:lnTo>
                    <a:pt x="5666" y="3100"/>
                  </a:lnTo>
                  <a:cubicBezTo>
                    <a:pt x="5693" y="2270"/>
                    <a:pt x="5350" y="1444"/>
                    <a:pt x="4733" y="833"/>
                  </a:cubicBezTo>
                  <a:cubicBezTo>
                    <a:pt x="4207" y="307"/>
                    <a:pt x="3535"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6460482" y="3718504"/>
              <a:ext cx="128322" cy="134070"/>
            </a:xfrm>
            <a:custGeom>
              <a:avLst/>
              <a:gdLst/>
              <a:ahLst/>
              <a:cxnLst/>
              <a:rect l="l" t="t" r="r" b="b"/>
              <a:pathLst>
                <a:path w="6033" h="6304" extrusionOk="0">
                  <a:moveTo>
                    <a:pt x="3164" y="1"/>
                  </a:moveTo>
                  <a:cubicBezTo>
                    <a:pt x="2500" y="1"/>
                    <a:pt x="1822" y="304"/>
                    <a:pt x="1299" y="833"/>
                  </a:cubicBezTo>
                  <a:cubicBezTo>
                    <a:pt x="683" y="1444"/>
                    <a:pt x="339" y="2270"/>
                    <a:pt x="362" y="3100"/>
                  </a:cubicBezTo>
                  <a:lnTo>
                    <a:pt x="371" y="3355"/>
                  </a:lnTo>
                  <a:lnTo>
                    <a:pt x="627" y="3317"/>
                  </a:lnTo>
                  <a:cubicBezTo>
                    <a:pt x="665" y="3312"/>
                    <a:pt x="704" y="3310"/>
                    <a:pt x="742" y="3310"/>
                  </a:cubicBezTo>
                  <a:cubicBezTo>
                    <a:pt x="1021" y="3310"/>
                    <a:pt x="1304" y="3439"/>
                    <a:pt x="1539" y="3679"/>
                  </a:cubicBezTo>
                  <a:cubicBezTo>
                    <a:pt x="1845" y="3995"/>
                    <a:pt x="1994" y="4430"/>
                    <a:pt x="1929" y="4819"/>
                  </a:cubicBezTo>
                  <a:cubicBezTo>
                    <a:pt x="1860" y="5208"/>
                    <a:pt x="1595" y="5548"/>
                    <a:pt x="1211" y="5724"/>
                  </a:cubicBezTo>
                  <a:cubicBezTo>
                    <a:pt x="1044" y="5804"/>
                    <a:pt x="872" y="5843"/>
                    <a:pt x="708" y="5843"/>
                  </a:cubicBezTo>
                  <a:cubicBezTo>
                    <a:pt x="538" y="5843"/>
                    <a:pt x="376" y="5802"/>
                    <a:pt x="232" y="5719"/>
                  </a:cubicBezTo>
                  <a:lnTo>
                    <a:pt x="1" y="6117"/>
                  </a:lnTo>
                  <a:cubicBezTo>
                    <a:pt x="214" y="6243"/>
                    <a:pt x="455" y="6303"/>
                    <a:pt x="705" y="6303"/>
                  </a:cubicBezTo>
                  <a:cubicBezTo>
                    <a:pt x="937" y="6303"/>
                    <a:pt x="1178" y="6252"/>
                    <a:pt x="1410" y="6141"/>
                  </a:cubicBezTo>
                  <a:cubicBezTo>
                    <a:pt x="1924" y="5899"/>
                    <a:pt x="2290" y="5431"/>
                    <a:pt x="2379" y="4898"/>
                  </a:cubicBezTo>
                  <a:cubicBezTo>
                    <a:pt x="2472" y="4356"/>
                    <a:pt x="2282" y="3781"/>
                    <a:pt x="1869" y="3359"/>
                  </a:cubicBezTo>
                  <a:cubicBezTo>
                    <a:pt x="1573" y="3053"/>
                    <a:pt x="1201" y="2878"/>
                    <a:pt x="831" y="2854"/>
                  </a:cubicBezTo>
                  <a:cubicBezTo>
                    <a:pt x="872" y="2232"/>
                    <a:pt x="1156" y="1626"/>
                    <a:pt x="1623" y="1157"/>
                  </a:cubicBezTo>
                  <a:cubicBezTo>
                    <a:pt x="2070" y="710"/>
                    <a:pt x="2639" y="461"/>
                    <a:pt x="3190" y="461"/>
                  </a:cubicBezTo>
                  <a:cubicBezTo>
                    <a:pt x="3205" y="461"/>
                    <a:pt x="3221" y="462"/>
                    <a:pt x="3236" y="462"/>
                  </a:cubicBezTo>
                  <a:cubicBezTo>
                    <a:pt x="3802" y="475"/>
                    <a:pt x="4377" y="768"/>
                    <a:pt x="4813" y="1254"/>
                  </a:cubicBezTo>
                  <a:cubicBezTo>
                    <a:pt x="5309" y="1815"/>
                    <a:pt x="5564" y="2534"/>
                    <a:pt x="5508" y="3229"/>
                  </a:cubicBezTo>
                  <a:lnTo>
                    <a:pt x="5968" y="3267"/>
                  </a:lnTo>
                  <a:cubicBezTo>
                    <a:pt x="6032" y="2446"/>
                    <a:pt x="5735" y="1602"/>
                    <a:pt x="5155" y="948"/>
                  </a:cubicBezTo>
                  <a:cubicBezTo>
                    <a:pt x="4637" y="369"/>
                    <a:pt x="3942" y="21"/>
                    <a:pt x="3251" y="3"/>
                  </a:cubicBezTo>
                  <a:cubicBezTo>
                    <a:pt x="3222" y="1"/>
                    <a:pt x="3193" y="1"/>
                    <a:pt x="3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815846" y="3469461"/>
              <a:ext cx="137277" cy="73437"/>
            </a:xfrm>
            <a:custGeom>
              <a:avLst/>
              <a:gdLst/>
              <a:ahLst/>
              <a:cxnLst/>
              <a:rect l="l" t="t" r="r" b="b"/>
              <a:pathLst>
                <a:path w="6454" h="3453" extrusionOk="0">
                  <a:moveTo>
                    <a:pt x="4845" y="1"/>
                  </a:moveTo>
                  <a:cubicBezTo>
                    <a:pt x="2884" y="1"/>
                    <a:pt x="911" y="1171"/>
                    <a:pt x="0" y="3054"/>
                  </a:cubicBezTo>
                  <a:lnTo>
                    <a:pt x="826" y="3452"/>
                  </a:lnTo>
                  <a:cubicBezTo>
                    <a:pt x="1586" y="1893"/>
                    <a:pt x="3215" y="918"/>
                    <a:pt x="4828" y="918"/>
                  </a:cubicBezTo>
                  <a:cubicBezTo>
                    <a:pt x="5272" y="918"/>
                    <a:pt x="5716" y="992"/>
                    <a:pt x="6139" y="1148"/>
                  </a:cubicBezTo>
                  <a:lnTo>
                    <a:pt x="6454" y="281"/>
                  </a:lnTo>
                  <a:cubicBezTo>
                    <a:pt x="5934" y="91"/>
                    <a:pt x="5390" y="1"/>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6158369" y="3457530"/>
              <a:ext cx="161078" cy="97405"/>
            </a:xfrm>
            <a:custGeom>
              <a:avLst/>
              <a:gdLst/>
              <a:ahLst/>
              <a:cxnLst/>
              <a:rect l="l" t="t" r="r" b="b"/>
              <a:pathLst>
                <a:path w="7573" h="4580" extrusionOk="0">
                  <a:moveTo>
                    <a:pt x="2234" y="0"/>
                  </a:moveTo>
                  <a:cubicBezTo>
                    <a:pt x="1468" y="0"/>
                    <a:pt x="703" y="167"/>
                    <a:pt x="1" y="500"/>
                  </a:cubicBezTo>
                  <a:lnTo>
                    <a:pt x="390" y="1330"/>
                  </a:lnTo>
                  <a:cubicBezTo>
                    <a:pt x="971" y="1057"/>
                    <a:pt x="1601" y="921"/>
                    <a:pt x="2232" y="921"/>
                  </a:cubicBezTo>
                  <a:cubicBezTo>
                    <a:pt x="2911" y="921"/>
                    <a:pt x="3591" y="1079"/>
                    <a:pt x="4206" y="1394"/>
                  </a:cubicBezTo>
                  <a:cubicBezTo>
                    <a:pt x="5403" y="2006"/>
                    <a:pt x="6325" y="3198"/>
                    <a:pt x="6676" y="4580"/>
                  </a:cubicBezTo>
                  <a:lnTo>
                    <a:pt x="7572" y="4352"/>
                  </a:lnTo>
                  <a:cubicBezTo>
                    <a:pt x="7155" y="2720"/>
                    <a:pt x="6051" y="1306"/>
                    <a:pt x="4624" y="574"/>
                  </a:cubicBezTo>
                  <a:cubicBezTo>
                    <a:pt x="3879" y="192"/>
                    <a:pt x="3057" y="0"/>
                    <a:pt x="2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845728" y="3034660"/>
              <a:ext cx="682682" cy="515460"/>
            </a:xfrm>
            <a:custGeom>
              <a:avLst/>
              <a:gdLst/>
              <a:ahLst/>
              <a:cxnLst/>
              <a:rect l="l" t="t" r="r" b="b"/>
              <a:pathLst>
                <a:path w="32096" h="24237" extrusionOk="0">
                  <a:moveTo>
                    <a:pt x="10162" y="0"/>
                  </a:moveTo>
                  <a:lnTo>
                    <a:pt x="9351" y="399"/>
                  </a:lnTo>
                  <a:cubicBezTo>
                    <a:pt x="5104" y="2485"/>
                    <a:pt x="2050" y="5475"/>
                    <a:pt x="1" y="9541"/>
                  </a:cubicBezTo>
                  <a:lnTo>
                    <a:pt x="414" y="9745"/>
                  </a:lnTo>
                  <a:cubicBezTo>
                    <a:pt x="2286" y="6027"/>
                    <a:pt x="5031" y="3227"/>
                    <a:pt x="8786" y="1205"/>
                  </a:cubicBezTo>
                  <a:lnTo>
                    <a:pt x="8786" y="1205"/>
                  </a:lnTo>
                  <a:cubicBezTo>
                    <a:pt x="7975" y="2540"/>
                    <a:pt x="7385" y="4025"/>
                    <a:pt x="7075" y="5550"/>
                  </a:cubicBezTo>
                  <a:lnTo>
                    <a:pt x="6996" y="5939"/>
                  </a:lnTo>
                  <a:lnTo>
                    <a:pt x="7376" y="5814"/>
                  </a:lnTo>
                  <a:cubicBezTo>
                    <a:pt x="9588" y="5073"/>
                    <a:pt x="11904" y="4714"/>
                    <a:pt x="14219" y="4714"/>
                  </a:cubicBezTo>
                  <a:cubicBezTo>
                    <a:pt x="19283" y="4714"/>
                    <a:pt x="24342" y="6434"/>
                    <a:pt x="28294" y="9648"/>
                  </a:cubicBezTo>
                  <a:lnTo>
                    <a:pt x="24126" y="8721"/>
                  </a:lnTo>
                  <a:lnTo>
                    <a:pt x="24126" y="8721"/>
                  </a:lnTo>
                  <a:lnTo>
                    <a:pt x="24748" y="9300"/>
                  </a:lnTo>
                  <a:cubicBezTo>
                    <a:pt x="27005" y="11391"/>
                    <a:pt x="28683" y="14024"/>
                    <a:pt x="29638" y="16940"/>
                  </a:cubicBezTo>
                  <a:lnTo>
                    <a:pt x="26244" y="14469"/>
                  </a:lnTo>
                  <a:lnTo>
                    <a:pt x="26894" y="15493"/>
                  </a:lnTo>
                  <a:cubicBezTo>
                    <a:pt x="27232" y="16022"/>
                    <a:pt x="27649" y="16621"/>
                    <a:pt x="28090" y="17255"/>
                  </a:cubicBezTo>
                  <a:cubicBezTo>
                    <a:pt x="29481" y="19253"/>
                    <a:pt x="31191" y="21711"/>
                    <a:pt x="31557" y="23704"/>
                  </a:cubicBezTo>
                  <a:cubicBezTo>
                    <a:pt x="30491" y="23417"/>
                    <a:pt x="28405" y="22035"/>
                    <a:pt x="25350" y="19597"/>
                  </a:cubicBezTo>
                  <a:lnTo>
                    <a:pt x="24733" y="19105"/>
                  </a:lnTo>
                  <a:lnTo>
                    <a:pt x="24900" y="19768"/>
                  </a:lnTo>
                  <a:cubicBezTo>
                    <a:pt x="25054" y="20366"/>
                    <a:pt x="25221" y="21238"/>
                    <a:pt x="25225" y="21715"/>
                  </a:cubicBezTo>
                  <a:cubicBezTo>
                    <a:pt x="23319" y="20528"/>
                    <a:pt x="21665" y="18929"/>
                    <a:pt x="20417" y="17066"/>
                  </a:cubicBezTo>
                  <a:lnTo>
                    <a:pt x="20019" y="17288"/>
                  </a:lnTo>
                  <a:lnTo>
                    <a:pt x="20914" y="19337"/>
                  </a:lnTo>
                  <a:cubicBezTo>
                    <a:pt x="17047" y="18827"/>
                    <a:pt x="13329" y="16927"/>
                    <a:pt x="10659" y="14089"/>
                  </a:cubicBezTo>
                  <a:lnTo>
                    <a:pt x="9792" y="13166"/>
                  </a:lnTo>
                  <a:lnTo>
                    <a:pt x="9792" y="13166"/>
                  </a:lnTo>
                  <a:lnTo>
                    <a:pt x="10278" y="14334"/>
                  </a:lnTo>
                  <a:cubicBezTo>
                    <a:pt x="10904" y="15842"/>
                    <a:pt x="11869" y="17177"/>
                    <a:pt x="13087" y="18247"/>
                  </a:cubicBezTo>
                  <a:cubicBezTo>
                    <a:pt x="8438" y="17394"/>
                    <a:pt x="4117" y="15067"/>
                    <a:pt x="849" y="11642"/>
                  </a:cubicBezTo>
                  <a:lnTo>
                    <a:pt x="515" y="11956"/>
                  </a:lnTo>
                  <a:cubicBezTo>
                    <a:pt x="4057" y="15669"/>
                    <a:pt x="8799" y="18113"/>
                    <a:pt x="13876" y="18840"/>
                  </a:cubicBezTo>
                  <a:lnTo>
                    <a:pt x="14775" y="18970"/>
                  </a:lnTo>
                  <a:lnTo>
                    <a:pt x="14775" y="18970"/>
                  </a:lnTo>
                  <a:lnTo>
                    <a:pt x="14043" y="18429"/>
                  </a:lnTo>
                  <a:cubicBezTo>
                    <a:pt x="12931" y="17603"/>
                    <a:pt x="11998" y="16555"/>
                    <a:pt x="11303" y="15363"/>
                  </a:cubicBezTo>
                  <a:lnTo>
                    <a:pt x="11303" y="15363"/>
                  </a:lnTo>
                  <a:cubicBezTo>
                    <a:pt x="14039" y="17834"/>
                    <a:pt x="17599" y="19448"/>
                    <a:pt x="21261" y="19837"/>
                  </a:cubicBezTo>
                  <a:lnTo>
                    <a:pt x="21655" y="19884"/>
                  </a:lnTo>
                  <a:lnTo>
                    <a:pt x="21210" y="18868"/>
                  </a:lnTo>
                  <a:lnTo>
                    <a:pt x="21210" y="18868"/>
                  </a:lnTo>
                  <a:cubicBezTo>
                    <a:pt x="22369" y="20218"/>
                    <a:pt x="23755" y="21382"/>
                    <a:pt x="25281" y="22289"/>
                  </a:cubicBezTo>
                  <a:lnTo>
                    <a:pt x="25508" y="22420"/>
                  </a:lnTo>
                  <a:lnTo>
                    <a:pt x="25610" y="22184"/>
                  </a:lnTo>
                  <a:cubicBezTo>
                    <a:pt x="25762" y="21831"/>
                    <a:pt x="25623" y="20936"/>
                    <a:pt x="25493" y="20301"/>
                  </a:cubicBezTo>
                  <a:lnTo>
                    <a:pt x="25493" y="20301"/>
                  </a:lnTo>
                  <a:cubicBezTo>
                    <a:pt x="27677" y="22021"/>
                    <a:pt x="30500" y="24112"/>
                    <a:pt x="31817" y="24214"/>
                  </a:cubicBezTo>
                  <a:lnTo>
                    <a:pt x="32096" y="24237"/>
                  </a:lnTo>
                  <a:lnTo>
                    <a:pt x="32096" y="24237"/>
                  </a:lnTo>
                  <a:lnTo>
                    <a:pt x="32063" y="23958"/>
                  </a:lnTo>
                  <a:cubicBezTo>
                    <a:pt x="31813" y="21803"/>
                    <a:pt x="29958" y="19137"/>
                    <a:pt x="28469" y="16996"/>
                  </a:cubicBezTo>
                  <a:cubicBezTo>
                    <a:pt x="28308" y="16764"/>
                    <a:pt x="28150" y="16537"/>
                    <a:pt x="27997" y="16315"/>
                  </a:cubicBezTo>
                  <a:lnTo>
                    <a:pt x="27997" y="16315"/>
                  </a:lnTo>
                  <a:lnTo>
                    <a:pt x="30463" y="18113"/>
                  </a:lnTo>
                  <a:lnTo>
                    <a:pt x="30463" y="18113"/>
                  </a:lnTo>
                  <a:lnTo>
                    <a:pt x="30283" y="17468"/>
                  </a:lnTo>
                  <a:cubicBezTo>
                    <a:pt x="29425" y="14473"/>
                    <a:pt x="27830" y="11743"/>
                    <a:pt x="25647" y="9532"/>
                  </a:cubicBezTo>
                  <a:lnTo>
                    <a:pt x="25647" y="9532"/>
                  </a:lnTo>
                  <a:lnTo>
                    <a:pt x="29967" y="10491"/>
                  </a:lnTo>
                  <a:lnTo>
                    <a:pt x="29304" y="9903"/>
                  </a:lnTo>
                  <a:cubicBezTo>
                    <a:pt x="25176" y="6228"/>
                    <a:pt x="19700" y="4254"/>
                    <a:pt x="14218" y="4254"/>
                  </a:cubicBezTo>
                  <a:cubicBezTo>
                    <a:pt x="11987" y="4254"/>
                    <a:pt x="9756" y="4581"/>
                    <a:pt x="7613" y="5253"/>
                  </a:cubicBezTo>
                  <a:cubicBezTo>
                    <a:pt x="7993" y="3644"/>
                    <a:pt x="8693" y="2086"/>
                    <a:pt x="9644" y="738"/>
                  </a:cubicBezTo>
                  <a:lnTo>
                    <a:pt x="10162"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623987" y="3231114"/>
              <a:ext cx="227015" cy="416992"/>
            </a:xfrm>
            <a:custGeom>
              <a:avLst/>
              <a:gdLst/>
              <a:ahLst/>
              <a:cxnLst/>
              <a:rect l="l" t="t" r="r" b="b"/>
              <a:pathLst>
                <a:path w="10673" h="19607" extrusionOk="0">
                  <a:moveTo>
                    <a:pt x="8592" y="0"/>
                  </a:moveTo>
                  <a:cubicBezTo>
                    <a:pt x="5722" y="0"/>
                    <a:pt x="2858" y="995"/>
                    <a:pt x="631" y="2815"/>
                  </a:cubicBezTo>
                  <a:lnTo>
                    <a:pt x="0" y="3330"/>
                  </a:lnTo>
                  <a:lnTo>
                    <a:pt x="807" y="3224"/>
                  </a:lnTo>
                  <a:cubicBezTo>
                    <a:pt x="1038" y="3192"/>
                    <a:pt x="1272" y="3176"/>
                    <a:pt x="1505" y="3176"/>
                  </a:cubicBezTo>
                  <a:cubicBezTo>
                    <a:pt x="2157" y="3176"/>
                    <a:pt x="2809" y="3298"/>
                    <a:pt x="3417" y="3530"/>
                  </a:cubicBezTo>
                  <a:cubicBezTo>
                    <a:pt x="2290" y="4146"/>
                    <a:pt x="1558" y="5583"/>
                    <a:pt x="1289" y="7725"/>
                  </a:cubicBezTo>
                  <a:cubicBezTo>
                    <a:pt x="858" y="11128"/>
                    <a:pt x="1177" y="15458"/>
                    <a:pt x="2157" y="19607"/>
                  </a:cubicBezTo>
                  <a:lnTo>
                    <a:pt x="2606" y="19500"/>
                  </a:lnTo>
                  <a:cubicBezTo>
                    <a:pt x="1637" y="15407"/>
                    <a:pt x="1322" y="11132"/>
                    <a:pt x="1748" y="7781"/>
                  </a:cubicBezTo>
                  <a:cubicBezTo>
                    <a:pt x="1943" y="6209"/>
                    <a:pt x="2508" y="4234"/>
                    <a:pt x="4066" y="3752"/>
                  </a:cubicBezTo>
                  <a:lnTo>
                    <a:pt x="4613" y="3585"/>
                  </a:lnTo>
                  <a:lnTo>
                    <a:pt x="4098" y="3326"/>
                  </a:lnTo>
                  <a:cubicBezTo>
                    <a:pt x="3306" y="2927"/>
                    <a:pt x="2411" y="2718"/>
                    <a:pt x="1521" y="2718"/>
                  </a:cubicBezTo>
                  <a:cubicBezTo>
                    <a:pt x="3567" y="1254"/>
                    <a:pt x="6078" y="461"/>
                    <a:pt x="8591" y="461"/>
                  </a:cubicBezTo>
                  <a:cubicBezTo>
                    <a:pt x="9261" y="461"/>
                    <a:pt x="9932" y="517"/>
                    <a:pt x="10594" y="632"/>
                  </a:cubicBezTo>
                  <a:lnTo>
                    <a:pt x="10673" y="178"/>
                  </a:lnTo>
                  <a:cubicBezTo>
                    <a:pt x="9985" y="59"/>
                    <a:pt x="9288" y="0"/>
                    <a:pt x="8592"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70117" y="3284172"/>
              <a:ext cx="194876" cy="364844"/>
            </a:xfrm>
            <a:custGeom>
              <a:avLst/>
              <a:gdLst/>
              <a:ahLst/>
              <a:cxnLst/>
              <a:rect l="l" t="t" r="r" b="b"/>
              <a:pathLst>
                <a:path w="9162" h="17155" extrusionOk="0">
                  <a:moveTo>
                    <a:pt x="8722" y="1"/>
                  </a:moveTo>
                  <a:cubicBezTo>
                    <a:pt x="7920" y="2764"/>
                    <a:pt x="6223" y="5907"/>
                    <a:pt x="4220" y="8365"/>
                  </a:cubicBezTo>
                  <a:lnTo>
                    <a:pt x="4438" y="5883"/>
                  </a:lnTo>
                  <a:lnTo>
                    <a:pt x="3987" y="5806"/>
                  </a:lnTo>
                  <a:cubicBezTo>
                    <a:pt x="2958" y="9611"/>
                    <a:pt x="1619" y="13366"/>
                    <a:pt x="1" y="16964"/>
                  </a:cubicBezTo>
                  <a:lnTo>
                    <a:pt x="423" y="17154"/>
                  </a:lnTo>
                  <a:cubicBezTo>
                    <a:pt x="1721" y="14261"/>
                    <a:pt x="2843" y="11271"/>
                    <a:pt x="3771" y="8230"/>
                  </a:cubicBezTo>
                  <a:lnTo>
                    <a:pt x="3771" y="8230"/>
                  </a:lnTo>
                  <a:lnTo>
                    <a:pt x="3636" y="9755"/>
                  </a:lnTo>
                  <a:lnTo>
                    <a:pt x="4099" y="9221"/>
                  </a:lnTo>
                  <a:cubicBezTo>
                    <a:pt x="6343" y="6649"/>
                    <a:pt x="8281" y="3163"/>
                    <a:pt x="9161" y="131"/>
                  </a:cubicBezTo>
                  <a:lnTo>
                    <a:pt x="8722" y="1"/>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6421838" y="3492300"/>
              <a:ext cx="75062" cy="160527"/>
            </a:xfrm>
            <a:custGeom>
              <a:avLst/>
              <a:gdLst/>
              <a:ahLst/>
              <a:cxnLst/>
              <a:rect l="l" t="t" r="r" b="b"/>
              <a:pathLst>
                <a:path w="3529" h="7548" extrusionOk="0">
                  <a:moveTo>
                    <a:pt x="455" y="1"/>
                  </a:moveTo>
                  <a:lnTo>
                    <a:pt x="1" y="80"/>
                  </a:lnTo>
                  <a:cubicBezTo>
                    <a:pt x="380" y="2271"/>
                    <a:pt x="988" y="4224"/>
                    <a:pt x="1627" y="6287"/>
                  </a:cubicBezTo>
                  <a:cubicBezTo>
                    <a:pt x="1739" y="6644"/>
                    <a:pt x="1854" y="7006"/>
                    <a:pt x="1957" y="7339"/>
                  </a:cubicBezTo>
                  <a:lnTo>
                    <a:pt x="2115" y="7548"/>
                  </a:lnTo>
                  <a:lnTo>
                    <a:pt x="2365" y="7501"/>
                  </a:lnTo>
                  <a:cubicBezTo>
                    <a:pt x="2652" y="7256"/>
                    <a:pt x="3529" y="3835"/>
                    <a:pt x="3033" y="1595"/>
                  </a:cubicBezTo>
                  <a:lnTo>
                    <a:pt x="3033" y="1595"/>
                  </a:lnTo>
                  <a:lnTo>
                    <a:pt x="2583" y="1697"/>
                  </a:lnTo>
                  <a:cubicBezTo>
                    <a:pt x="2954" y="3384"/>
                    <a:pt x="2517" y="5633"/>
                    <a:pt x="2226" y="6653"/>
                  </a:cubicBezTo>
                  <a:cubicBezTo>
                    <a:pt x="2170" y="6486"/>
                    <a:pt x="2119" y="6319"/>
                    <a:pt x="2068" y="6152"/>
                  </a:cubicBezTo>
                  <a:cubicBezTo>
                    <a:pt x="1433" y="4098"/>
                    <a:pt x="831" y="2166"/>
                    <a:pt x="455" y="1"/>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793174" y="4301506"/>
              <a:ext cx="56919" cy="297766"/>
            </a:xfrm>
            <a:custGeom>
              <a:avLst/>
              <a:gdLst/>
              <a:ahLst/>
              <a:cxnLst/>
              <a:rect l="l" t="t" r="r" b="b"/>
              <a:pathLst>
                <a:path w="2676" h="14001" extrusionOk="0">
                  <a:moveTo>
                    <a:pt x="2217" y="0"/>
                  </a:moveTo>
                  <a:cubicBezTo>
                    <a:pt x="1855" y="4669"/>
                    <a:pt x="1109" y="9342"/>
                    <a:pt x="1" y="13889"/>
                  </a:cubicBezTo>
                  <a:lnTo>
                    <a:pt x="446" y="14001"/>
                  </a:lnTo>
                  <a:cubicBezTo>
                    <a:pt x="1563" y="9425"/>
                    <a:pt x="2309" y="4729"/>
                    <a:pt x="2675" y="33"/>
                  </a:cubicBezTo>
                  <a:lnTo>
                    <a:pt x="2217"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5876992" y="4263844"/>
              <a:ext cx="406470" cy="275776"/>
            </a:xfrm>
            <a:custGeom>
              <a:avLst/>
              <a:gdLst/>
              <a:ahLst/>
              <a:cxnLst/>
              <a:rect l="l" t="t" r="r" b="b"/>
              <a:pathLst>
                <a:path w="19110" h="12967" extrusionOk="0">
                  <a:moveTo>
                    <a:pt x="70" y="0"/>
                  </a:moveTo>
                  <a:cubicBezTo>
                    <a:pt x="1" y="1998"/>
                    <a:pt x="14" y="4344"/>
                    <a:pt x="658" y="6556"/>
                  </a:cubicBezTo>
                  <a:cubicBezTo>
                    <a:pt x="1345" y="8924"/>
                    <a:pt x="2694" y="10820"/>
                    <a:pt x="4451" y="11905"/>
                  </a:cubicBezTo>
                  <a:cubicBezTo>
                    <a:pt x="5615" y="12619"/>
                    <a:pt x="6978" y="12967"/>
                    <a:pt x="8382" y="12967"/>
                  </a:cubicBezTo>
                  <a:cubicBezTo>
                    <a:pt x="10603" y="12967"/>
                    <a:pt x="12925" y="12100"/>
                    <a:pt x="14728" y="10454"/>
                  </a:cubicBezTo>
                  <a:cubicBezTo>
                    <a:pt x="17148" y="8252"/>
                    <a:pt x="18706" y="4761"/>
                    <a:pt x="19110" y="626"/>
                  </a:cubicBezTo>
                  <a:lnTo>
                    <a:pt x="18650" y="580"/>
                  </a:lnTo>
                  <a:cubicBezTo>
                    <a:pt x="18256" y="4604"/>
                    <a:pt x="16754" y="7992"/>
                    <a:pt x="14422" y="10116"/>
                  </a:cubicBezTo>
                  <a:cubicBezTo>
                    <a:pt x="12722" y="11665"/>
                    <a:pt x="10480" y="12487"/>
                    <a:pt x="8356" y="12487"/>
                  </a:cubicBezTo>
                  <a:cubicBezTo>
                    <a:pt x="7036" y="12487"/>
                    <a:pt x="5762" y="12169"/>
                    <a:pt x="4691" y="11511"/>
                  </a:cubicBezTo>
                  <a:cubicBezTo>
                    <a:pt x="3032" y="10491"/>
                    <a:pt x="1757" y="8683"/>
                    <a:pt x="1099" y="6430"/>
                  </a:cubicBezTo>
                  <a:cubicBezTo>
                    <a:pt x="473" y="4275"/>
                    <a:pt x="459" y="1979"/>
                    <a:pt x="529" y="19"/>
                  </a:cubicBezTo>
                  <a:lnTo>
                    <a:pt x="70" y="0"/>
                  </a:ln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306990" y="4308013"/>
              <a:ext cx="55025" cy="300446"/>
            </a:xfrm>
            <a:custGeom>
              <a:avLst/>
              <a:gdLst/>
              <a:ahLst/>
              <a:cxnLst/>
              <a:rect l="l" t="t" r="r" b="b"/>
              <a:pathLst>
                <a:path w="2587" h="14127" extrusionOk="0">
                  <a:moveTo>
                    <a:pt x="458" y="0"/>
                  </a:moveTo>
                  <a:lnTo>
                    <a:pt x="0" y="5"/>
                  </a:lnTo>
                  <a:cubicBezTo>
                    <a:pt x="50" y="4789"/>
                    <a:pt x="773" y="9541"/>
                    <a:pt x="2146" y="14126"/>
                  </a:cubicBezTo>
                  <a:lnTo>
                    <a:pt x="2587" y="13996"/>
                  </a:lnTo>
                  <a:cubicBezTo>
                    <a:pt x="1228" y="9453"/>
                    <a:pt x="510" y="4742"/>
                    <a:pt x="458"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 name="Google Shape;243;p27"/>
            <p:cNvCxnSpPr/>
            <p:nvPr/>
          </p:nvCxnSpPr>
          <p:spPr>
            <a:xfrm>
              <a:off x="5523620" y="4608451"/>
              <a:ext cx="1143300" cy="0"/>
            </a:xfrm>
            <a:prstGeom prst="straightConnector1">
              <a:avLst/>
            </a:prstGeom>
            <a:noFill/>
            <a:ln w="19050" cap="flat" cmpd="sng">
              <a:solidFill>
                <a:schemeClr val="dk1"/>
              </a:solidFill>
              <a:prstDash val="solid"/>
              <a:round/>
              <a:headEnd type="none" w="med" len="med"/>
              <a:tailEnd type="none" w="med" len="med"/>
            </a:ln>
          </p:spPr>
        </p:cxnSp>
        <p:cxnSp>
          <p:nvCxnSpPr>
            <p:cNvPr id="244" name="Google Shape;244;p27"/>
            <p:cNvCxnSpPr/>
            <p:nvPr/>
          </p:nvCxnSpPr>
          <p:spPr>
            <a:xfrm>
              <a:off x="7297256" y="4608451"/>
              <a:ext cx="1143300" cy="0"/>
            </a:xfrm>
            <a:prstGeom prst="straightConnector1">
              <a:avLst/>
            </a:prstGeom>
            <a:noFill/>
            <a:ln w="19050" cap="flat" cmpd="sng">
              <a:solidFill>
                <a:schemeClr val="dk1"/>
              </a:solidFill>
              <a:prstDash val="solid"/>
              <a:round/>
              <a:headEnd type="none" w="med" len="med"/>
              <a:tailEnd type="none" w="med" len="med"/>
            </a:ln>
          </p:spPr>
        </p:cxnSp>
        <p:cxnSp>
          <p:nvCxnSpPr>
            <p:cNvPr id="245" name="Google Shape;245;p27"/>
            <p:cNvCxnSpPr/>
            <p:nvPr/>
          </p:nvCxnSpPr>
          <p:spPr>
            <a:xfrm>
              <a:off x="7297256" y="2651699"/>
              <a:ext cx="1143300" cy="0"/>
            </a:xfrm>
            <a:prstGeom prst="straightConnector1">
              <a:avLst/>
            </a:prstGeom>
            <a:noFill/>
            <a:ln w="19050" cap="flat" cmpd="sng">
              <a:solidFill>
                <a:schemeClr val="dk1"/>
              </a:solidFill>
              <a:prstDash val="solid"/>
              <a:round/>
              <a:headEnd type="none" w="med" len="med"/>
              <a:tailEnd type="none" w="med" len="med"/>
            </a:ln>
          </p:spPr>
        </p:cxnSp>
        <p:sp>
          <p:nvSpPr>
            <p:cNvPr id="246" name="Google Shape;246;p27"/>
            <p:cNvSpPr/>
            <p:nvPr/>
          </p:nvSpPr>
          <p:spPr>
            <a:xfrm>
              <a:off x="5569936" y="3718504"/>
              <a:ext cx="128407" cy="134070"/>
            </a:xfrm>
            <a:custGeom>
              <a:avLst/>
              <a:gdLst/>
              <a:ahLst/>
              <a:cxnLst/>
              <a:rect l="l" t="t" r="r" b="b"/>
              <a:pathLst>
                <a:path w="6037" h="6304" extrusionOk="0">
                  <a:moveTo>
                    <a:pt x="2881" y="0"/>
                  </a:moveTo>
                  <a:cubicBezTo>
                    <a:pt x="2848" y="0"/>
                    <a:pt x="2815" y="1"/>
                    <a:pt x="2782" y="3"/>
                  </a:cubicBezTo>
                  <a:cubicBezTo>
                    <a:pt x="2092" y="21"/>
                    <a:pt x="1402" y="369"/>
                    <a:pt x="882" y="948"/>
                  </a:cubicBezTo>
                  <a:cubicBezTo>
                    <a:pt x="298" y="1602"/>
                    <a:pt x="1" y="2446"/>
                    <a:pt x="71" y="3267"/>
                  </a:cubicBezTo>
                  <a:lnTo>
                    <a:pt x="529" y="3229"/>
                  </a:lnTo>
                  <a:cubicBezTo>
                    <a:pt x="469" y="2534"/>
                    <a:pt x="724" y="1815"/>
                    <a:pt x="1225" y="1254"/>
                  </a:cubicBezTo>
                  <a:cubicBezTo>
                    <a:pt x="1661" y="768"/>
                    <a:pt x="2236" y="475"/>
                    <a:pt x="2797" y="462"/>
                  </a:cubicBezTo>
                  <a:cubicBezTo>
                    <a:pt x="2808" y="462"/>
                    <a:pt x="2819" y="462"/>
                    <a:pt x="2830" y="462"/>
                  </a:cubicBezTo>
                  <a:cubicBezTo>
                    <a:pt x="3385" y="462"/>
                    <a:pt x="3960" y="707"/>
                    <a:pt x="4410" y="1157"/>
                  </a:cubicBezTo>
                  <a:cubicBezTo>
                    <a:pt x="4883" y="1626"/>
                    <a:pt x="5161" y="2232"/>
                    <a:pt x="5207" y="2854"/>
                  </a:cubicBezTo>
                  <a:cubicBezTo>
                    <a:pt x="4832" y="2878"/>
                    <a:pt x="4466" y="3053"/>
                    <a:pt x="4164" y="3359"/>
                  </a:cubicBezTo>
                  <a:cubicBezTo>
                    <a:pt x="3752" y="3781"/>
                    <a:pt x="3561" y="4356"/>
                    <a:pt x="3655" y="4898"/>
                  </a:cubicBezTo>
                  <a:cubicBezTo>
                    <a:pt x="3743" y="5431"/>
                    <a:pt x="4109" y="5899"/>
                    <a:pt x="4628" y="6141"/>
                  </a:cubicBezTo>
                  <a:cubicBezTo>
                    <a:pt x="4860" y="6252"/>
                    <a:pt x="5096" y="6303"/>
                    <a:pt x="5328" y="6303"/>
                  </a:cubicBezTo>
                  <a:cubicBezTo>
                    <a:pt x="5578" y="6303"/>
                    <a:pt x="5819" y="6243"/>
                    <a:pt x="6037" y="6117"/>
                  </a:cubicBezTo>
                  <a:lnTo>
                    <a:pt x="5805" y="5719"/>
                  </a:lnTo>
                  <a:cubicBezTo>
                    <a:pt x="5662" y="5802"/>
                    <a:pt x="5499" y="5843"/>
                    <a:pt x="5328" y="5843"/>
                  </a:cubicBezTo>
                  <a:cubicBezTo>
                    <a:pt x="5162" y="5843"/>
                    <a:pt x="4990" y="5804"/>
                    <a:pt x="4823" y="5724"/>
                  </a:cubicBezTo>
                  <a:cubicBezTo>
                    <a:pt x="4438" y="5548"/>
                    <a:pt x="4173" y="5208"/>
                    <a:pt x="4109" y="4819"/>
                  </a:cubicBezTo>
                  <a:cubicBezTo>
                    <a:pt x="4039" y="4430"/>
                    <a:pt x="4192" y="3995"/>
                    <a:pt x="4494" y="3679"/>
                  </a:cubicBezTo>
                  <a:cubicBezTo>
                    <a:pt x="4729" y="3439"/>
                    <a:pt x="5016" y="3310"/>
                    <a:pt x="5293" y="3310"/>
                  </a:cubicBezTo>
                  <a:cubicBezTo>
                    <a:pt x="5331" y="3310"/>
                    <a:pt x="5369" y="3312"/>
                    <a:pt x="5407" y="3317"/>
                  </a:cubicBezTo>
                  <a:lnTo>
                    <a:pt x="5662" y="3355"/>
                  </a:lnTo>
                  <a:lnTo>
                    <a:pt x="5671" y="3100"/>
                  </a:lnTo>
                  <a:cubicBezTo>
                    <a:pt x="5694" y="2270"/>
                    <a:pt x="5356" y="1444"/>
                    <a:pt x="4740" y="833"/>
                  </a:cubicBezTo>
                  <a:cubicBezTo>
                    <a:pt x="4214" y="307"/>
                    <a:pt x="3541" y="0"/>
                    <a:pt x="2881" y="0"/>
                  </a:cubicBezTo>
                  <a:close/>
                </a:path>
              </a:pathLst>
            </a:custGeom>
            <a:solidFill>
              <a:schemeClr val="dk1"/>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7"/>
            <p:cNvCxnSpPr/>
            <p:nvPr/>
          </p:nvCxnSpPr>
          <p:spPr>
            <a:xfrm>
              <a:off x="5523620" y="2651699"/>
              <a:ext cx="1143300" cy="0"/>
            </a:xfrm>
            <a:prstGeom prst="straightConnector1">
              <a:avLst/>
            </a:prstGeom>
            <a:noFill/>
            <a:ln w="19050" cap="flat" cmpd="sng">
              <a:solidFill>
                <a:schemeClr val="dk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1A9E9F78-7117-4E46-8290-83B74CC2D342}"/>
              </a:ext>
            </a:extLst>
          </p:cNvPr>
          <p:cNvPicPr>
            <a:picLocks noChangeAspect="1"/>
          </p:cNvPicPr>
          <p:nvPr/>
        </p:nvPicPr>
        <p:blipFill>
          <a:blip r:embed="rId3"/>
          <a:stretch>
            <a:fillRect/>
          </a:stretch>
        </p:blipFill>
        <p:spPr>
          <a:xfrm>
            <a:off x="625270" y="3053092"/>
            <a:ext cx="445047" cy="4450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04"/>
        <p:cNvGrpSpPr/>
        <p:nvPr/>
      </p:nvGrpSpPr>
      <p:grpSpPr>
        <a:xfrm>
          <a:off x="0" y="0"/>
          <a:ext cx="0" cy="0"/>
          <a:chOff x="0" y="0"/>
          <a:chExt cx="0" cy="0"/>
        </a:xfrm>
      </p:grpSpPr>
      <p:sp>
        <p:nvSpPr>
          <p:cNvPr id="1006" name="Google Shape;1006;p47"/>
          <p:cNvSpPr txBox="1">
            <a:spLocks noGrp="1"/>
          </p:cNvSpPr>
          <p:nvPr>
            <p:ph type="ctrTitle"/>
          </p:nvPr>
        </p:nvSpPr>
        <p:spPr>
          <a:xfrm>
            <a:off x="1743075" y="552650"/>
            <a:ext cx="56580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EXPONENTIAL GROWTH</a:t>
            </a:r>
            <a:endParaRPr>
              <a:solidFill>
                <a:schemeClr val="dk1"/>
              </a:solidFill>
            </a:endParaRPr>
          </a:p>
        </p:txBody>
      </p:sp>
      <p:sp>
        <p:nvSpPr>
          <p:cNvPr id="1009" name="Google Shape;1009;p47"/>
          <p:cNvSpPr txBox="1">
            <a:spLocks noGrp="1"/>
          </p:cNvSpPr>
          <p:nvPr>
            <p:ph type="subTitle" idx="4294967295"/>
          </p:nvPr>
        </p:nvSpPr>
        <p:spPr>
          <a:xfrm>
            <a:off x="1046200" y="2846111"/>
            <a:ext cx="3723226" cy="207900"/>
          </a:xfrm>
          <a:prstGeom prst="rect">
            <a:avLst/>
          </a:prstGeom>
        </p:spPr>
        <p:txBody>
          <a:bodyPr spcFirstLastPara="1" wrap="square" lIns="91425" tIns="182875" rIns="91425" bIns="0" anchor="ctr" anchorCtr="0">
            <a:noAutofit/>
          </a:bodyPr>
          <a:lstStyle/>
          <a:p>
            <a:pPr marL="0" indent="0">
              <a:lnSpc>
                <a:spcPct val="100000"/>
              </a:lnSpc>
              <a:spcAft>
                <a:spcPts val="1600"/>
              </a:spcAft>
              <a:buNone/>
            </a:pPr>
            <a:r>
              <a:rPr lang="en-US" dirty="0"/>
              <a:t>Total Death Cases worldwide:            391136.0</a:t>
            </a:r>
          </a:p>
          <a:p>
            <a:pPr marL="0" lvl="0" indent="0" algn="l" rtl="0">
              <a:lnSpc>
                <a:spcPct val="100000"/>
              </a:lnSpc>
              <a:spcBef>
                <a:spcPts val="0"/>
              </a:spcBef>
              <a:spcAft>
                <a:spcPts val="1600"/>
              </a:spcAft>
              <a:buNone/>
            </a:pPr>
            <a:endParaRPr dirty="0">
              <a:solidFill>
                <a:schemeClr val="dk1"/>
              </a:solidFill>
            </a:endParaRPr>
          </a:p>
        </p:txBody>
      </p:sp>
      <p:sp>
        <p:nvSpPr>
          <p:cNvPr id="1010" name="Google Shape;1010;p47"/>
          <p:cNvSpPr txBox="1">
            <a:spLocks noGrp="1"/>
          </p:cNvSpPr>
          <p:nvPr>
            <p:ph type="subTitle" idx="4294967295"/>
          </p:nvPr>
        </p:nvSpPr>
        <p:spPr>
          <a:xfrm>
            <a:off x="1020250" y="2454670"/>
            <a:ext cx="3723227" cy="240911"/>
          </a:xfrm>
          <a:prstGeom prst="rect">
            <a:avLst/>
          </a:prstGeom>
        </p:spPr>
        <p:txBody>
          <a:bodyPr spcFirstLastPara="1" wrap="square" lIns="91425" tIns="182875" rIns="91425" bIns="0" anchor="ctr" anchorCtr="0">
            <a:noAutofit/>
          </a:bodyPr>
          <a:lstStyle/>
          <a:p>
            <a:pPr marL="0" indent="0">
              <a:lnSpc>
                <a:spcPct val="100000"/>
              </a:lnSpc>
              <a:spcAft>
                <a:spcPts val="1600"/>
              </a:spcAft>
              <a:buNone/>
            </a:pPr>
            <a:r>
              <a:rPr lang="en-US" dirty="0"/>
              <a:t>Total Recovered Cases worldwide:       2869963</a:t>
            </a:r>
          </a:p>
          <a:p>
            <a:pPr marL="0" lvl="0" indent="0" algn="l" rtl="0">
              <a:lnSpc>
                <a:spcPct val="100000"/>
              </a:lnSpc>
              <a:spcBef>
                <a:spcPts val="0"/>
              </a:spcBef>
              <a:spcAft>
                <a:spcPts val="1600"/>
              </a:spcAft>
              <a:buNone/>
            </a:pPr>
            <a:r>
              <a:rPr lang="en-US" dirty="0">
                <a:solidFill>
                  <a:schemeClr val="dk1"/>
                </a:solidFill>
              </a:rPr>
              <a:t> </a:t>
            </a:r>
          </a:p>
        </p:txBody>
      </p:sp>
      <p:sp>
        <p:nvSpPr>
          <p:cNvPr id="1014" name="Google Shape;1014;p47"/>
          <p:cNvSpPr/>
          <p:nvPr/>
        </p:nvSpPr>
        <p:spPr>
          <a:xfrm>
            <a:off x="713225" y="2638211"/>
            <a:ext cx="207900" cy="20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713225" y="2263525"/>
            <a:ext cx="207900" cy="20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txBox="1">
            <a:spLocks noGrp="1"/>
          </p:cNvSpPr>
          <p:nvPr>
            <p:ph type="subTitle" idx="4294967295"/>
          </p:nvPr>
        </p:nvSpPr>
        <p:spPr>
          <a:xfrm>
            <a:off x="1046200" y="1828183"/>
            <a:ext cx="3883628" cy="341677"/>
          </a:xfrm>
          <a:prstGeom prst="rect">
            <a:avLst/>
          </a:prstGeom>
        </p:spPr>
        <p:txBody>
          <a:bodyPr spcFirstLastPara="1" wrap="square" lIns="91425" tIns="182875" rIns="91425" bIns="0" anchor="ctr" anchorCtr="0">
            <a:noAutofit/>
          </a:bodyPr>
          <a:lstStyle/>
          <a:p>
            <a:pPr marL="0" lvl="0" indent="0">
              <a:lnSpc>
                <a:spcPct val="100000"/>
              </a:lnSpc>
              <a:spcAft>
                <a:spcPts val="1600"/>
              </a:spcAft>
              <a:buNone/>
            </a:pPr>
            <a:r>
              <a:rPr lang="en-US" dirty="0">
                <a:solidFill>
                  <a:schemeClr val="dk1"/>
                </a:solidFill>
              </a:rPr>
              <a:t>Total no. of Confirmed Cases:              </a:t>
            </a:r>
            <a:r>
              <a:rPr lang="en-US" dirty="0"/>
              <a:t>6632985</a:t>
            </a:r>
            <a:endParaRPr dirty="0">
              <a:solidFill>
                <a:schemeClr val="dk1"/>
              </a:solidFill>
            </a:endParaRPr>
          </a:p>
        </p:txBody>
      </p:sp>
      <p:sp>
        <p:nvSpPr>
          <p:cNvPr id="1017" name="Google Shape;1017;p47"/>
          <p:cNvSpPr/>
          <p:nvPr/>
        </p:nvSpPr>
        <p:spPr>
          <a:xfrm>
            <a:off x="713225" y="1888850"/>
            <a:ext cx="207900" cy="20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713225" y="1514175"/>
            <a:ext cx="207900" cy="2079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txBox="1">
            <a:spLocks noGrp="1"/>
          </p:cNvSpPr>
          <p:nvPr>
            <p:ph type="subTitle" idx="4294967295"/>
          </p:nvPr>
        </p:nvSpPr>
        <p:spPr>
          <a:xfrm>
            <a:off x="1031166" y="1530675"/>
            <a:ext cx="3478690" cy="240900"/>
          </a:xfrm>
          <a:prstGeom prst="rect">
            <a:avLst/>
          </a:prstGeom>
        </p:spPr>
        <p:txBody>
          <a:bodyPr spcFirstLastPara="1" wrap="square" lIns="91425" tIns="182875" rIns="91425" bIns="0" anchor="ctr" anchorCtr="0">
            <a:noAutofit/>
          </a:bodyPr>
          <a:lstStyle/>
          <a:p>
            <a:pPr marL="0" lvl="0" indent="0" algn="l" rtl="0">
              <a:lnSpc>
                <a:spcPct val="100000"/>
              </a:lnSpc>
              <a:spcBef>
                <a:spcPts val="0"/>
              </a:spcBef>
              <a:spcAft>
                <a:spcPts val="1600"/>
              </a:spcAft>
              <a:buNone/>
            </a:pPr>
            <a:r>
              <a:rPr lang="en-US" dirty="0">
                <a:solidFill>
                  <a:schemeClr val="dk1"/>
                </a:solidFill>
              </a:rPr>
              <a:t>No. of countries suffering:                    223</a:t>
            </a:r>
            <a:endParaRPr dirty="0">
              <a:solidFill>
                <a:schemeClr val="dk1"/>
              </a:solidFill>
            </a:endParaRPr>
          </a:p>
        </p:txBody>
      </p:sp>
      <p:pic>
        <p:nvPicPr>
          <p:cNvPr id="3" name="Picture 2">
            <a:extLst>
              <a:ext uri="{FF2B5EF4-FFF2-40B4-BE49-F238E27FC236}">
                <a16:creationId xmlns:a16="http://schemas.microsoft.com/office/drawing/2014/main" id="{1755A5EA-5DDF-45F7-951D-C8D7C7B2908E}"/>
              </a:ext>
            </a:extLst>
          </p:cNvPr>
          <p:cNvPicPr>
            <a:picLocks noChangeAspect="1"/>
          </p:cNvPicPr>
          <p:nvPr/>
        </p:nvPicPr>
        <p:blipFill>
          <a:blip r:embed="rId3"/>
          <a:stretch>
            <a:fillRect/>
          </a:stretch>
        </p:blipFill>
        <p:spPr>
          <a:xfrm>
            <a:off x="5480707" y="1335654"/>
            <a:ext cx="2755243" cy="1771228"/>
          </a:xfrm>
          <a:prstGeom prst="rect">
            <a:avLst/>
          </a:prstGeom>
          <a:effectLst>
            <a:softEdge rad="31750"/>
          </a:effectLst>
        </p:spPr>
      </p:pic>
      <p:pic>
        <p:nvPicPr>
          <p:cNvPr id="5" name="Picture 4">
            <a:extLst>
              <a:ext uri="{FF2B5EF4-FFF2-40B4-BE49-F238E27FC236}">
                <a16:creationId xmlns:a16="http://schemas.microsoft.com/office/drawing/2014/main" id="{D62A7549-F720-46BF-9CB1-3F3EE6F2644A}"/>
              </a:ext>
            </a:extLst>
          </p:cNvPr>
          <p:cNvPicPr>
            <a:picLocks noChangeAspect="1"/>
          </p:cNvPicPr>
          <p:nvPr/>
        </p:nvPicPr>
        <p:blipFill>
          <a:blip r:embed="rId4"/>
          <a:stretch>
            <a:fillRect/>
          </a:stretch>
        </p:blipFill>
        <p:spPr>
          <a:xfrm>
            <a:off x="5480707" y="3237273"/>
            <a:ext cx="2755243" cy="1771228"/>
          </a:xfrm>
          <a:prstGeom prst="rect">
            <a:avLst/>
          </a:prstGeom>
          <a:effectLst>
            <a:softEdge rad="31750"/>
          </a:effec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BC01BF-02E2-47F9-A6EA-9029709C13AE}"/>
                  </a:ext>
                </a:extLst>
              </p:cNvPr>
              <p:cNvSpPr txBox="1"/>
              <p:nvPr/>
            </p:nvSpPr>
            <p:spPr>
              <a:xfrm>
                <a:off x="75713" y="3309510"/>
                <a:ext cx="4796826" cy="369332"/>
              </a:xfrm>
              <a:prstGeom prst="rect">
                <a:avLst/>
              </a:prstGeom>
              <a:noFill/>
            </p:spPr>
            <p:txBody>
              <a:bodyPr wrap="none" lIns="0" tIns="0" rIns="0" bIns="0" rtlCol="0">
                <a:spAutoFit/>
              </a:bodyPr>
              <a:lstStyle/>
              <a:p>
                <a:pPr algn="ctr"/>
                <a:r>
                  <a:rPr lang="pt-BR" sz="1200" dirty="0">
                    <a:solidFill>
                      <a:srgbClr val="100925"/>
                    </a:solidFill>
                  </a:rPr>
                  <a:t>Total Active Cases</a:t>
                </a:r>
                <a14:m>
                  <m:oMath xmlns:m="http://schemas.openxmlformats.org/officeDocument/2006/math">
                    <m:r>
                      <a:rPr lang="pt-BR" sz="1200" i="1" smtClean="0">
                        <a:solidFill>
                          <a:srgbClr val="100925"/>
                        </a:solidFill>
                        <a:latin typeface="Cambria Math" panose="02040503050406030204" pitchFamily="18" charset="0"/>
                      </a:rPr>
                      <m:t>=</m:t>
                    </m:r>
                    <m:r>
                      <a:rPr lang="en-US" sz="1200" b="0" i="1" smtClean="0">
                        <a:solidFill>
                          <a:srgbClr val="100925"/>
                        </a:solidFill>
                        <a:latin typeface="Cambria Math" panose="02040503050406030204" pitchFamily="18" charset="0"/>
                      </a:rPr>
                      <m:t>𝑇𝑜𝑡𝑎𝑙</m:t>
                    </m:r>
                    <m:r>
                      <a:rPr lang="en-US" sz="1200" b="0" i="1" smtClean="0">
                        <a:solidFill>
                          <a:srgbClr val="100925"/>
                        </a:solidFill>
                        <a:latin typeface="Cambria Math" panose="02040503050406030204" pitchFamily="18" charset="0"/>
                      </a:rPr>
                      <m:t> </m:t>
                    </m:r>
                    <m:r>
                      <a:rPr lang="en-US" sz="1200" b="0" i="1" smtClean="0">
                        <a:solidFill>
                          <a:srgbClr val="100925"/>
                        </a:solidFill>
                        <a:latin typeface="Cambria Math" panose="02040503050406030204" pitchFamily="18" charset="0"/>
                      </a:rPr>
                      <m:t>𝐶𝑜𝑛𝑓𝑖𝑟𝑚𝑒𝑑</m:t>
                    </m:r>
                    <m:r>
                      <a:rPr lang="en-US" sz="1200" b="0" i="1" smtClean="0">
                        <a:solidFill>
                          <a:srgbClr val="100925"/>
                        </a:solidFill>
                        <a:latin typeface="Cambria Math" panose="02040503050406030204" pitchFamily="18" charset="0"/>
                      </a:rPr>
                      <m:t> </m:t>
                    </m:r>
                    <m:r>
                      <a:rPr lang="en-US" sz="1200" b="0" i="1" smtClean="0">
                        <a:solidFill>
                          <a:srgbClr val="100925"/>
                        </a:solidFill>
                        <a:latin typeface="Cambria Math" panose="02040503050406030204" pitchFamily="18" charset="0"/>
                      </a:rPr>
                      <m:t>𝐶𝑎𝑠𝑒𝑠</m:t>
                    </m:r>
                    <m:r>
                      <a:rPr lang="en-US" sz="1200" b="0" i="1" smtClean="0">
                        <a:solidFill>
                          <a:srgbClr val="100925"/>
                        </a:solidFill>
                        <a:latin typeface="Cambria Math" panose="02040503050406030204" pitchFamily="18" charset="0"/>
                      </a:rPr>
                      <m:t>−</m:t>
                    </m:r>
                    <m:r>
                      <a:rPr lang="en-US" sz="1200" b="0" i="1" smtClean="0">
                        <a:solidFill>
                          <a:srgbClr val="100925"/>
                        </a:solidFill>
                        <a:latin typeface="Cambria Math" panose="02040503050406030204" pitchFamily="18" charset="0"/>
                      </a:rPr>
                      <m:t>𝑇𝑜𝑡𝑎𝑙</m:t>
                    </m:r>
                    <m:r>
                      <a:rPr lang="en-US" sz="1200" b="0" i="1" smtClean="0">
                        <a:solidFill>
                          <a:srgbClr val="100925"/>
                        </a:solidFill>
                        <a:latin typeface="Cambria Math" panose="02040503050406030204" pitchFamily="18" charset="0"/>
                      </a:rPr>
                      <m:t> </m:t>
                    </m:r>
                    <m:r>
                      <a:rPr lang="en-US" sz="1200" b="0" i="1" smtClean="0">
                        <a:solidFill>
                          <a:srgbClr val="100925"/>
                        </a:solidFill>
                        <a:latin typeface="Cambria Math" panose="02040503050406030204" pitchFamily="18" charset="0"/>
                      </a:rPr>
                      <m:t>𝑅𝑒𝑐𝑜𝑣𝑒𝑟𝑒𝑑</m:t>
                    </m:r>
                    <m:r>
                      <a:rPr lang="en-US" sz="1200" b="0" i="1" smtClean="0">
                        <a:solidFill>
                          <a:srgbClr val="100925"/>
                        </a:solidFill>
                        <a:latin typeface="Cambria Math" panose="02040503050406030204" pitchFamily="18" charset="0"/>
                      </a:rPr>
                      <m:t> </m:t>
                    </m:r>
                    <m:r>
                      <a:rPr lang="en-US" sz="1200" b="0" i="1" smtClean="0">
                        <a:solidFill>
                          <a:srgbClr val="100925"/>
                        </a:solidFill>
                        <a:latin typeface="Cambria Math" panose="02040503050406030204" pitchFamily="18" charset="0"/>
                      </a:rPr>
                      <m:t>𝐶𝑎𝑠𝑒𝑠</m:t>
                    </m:r>
                  </m:oMath>
                </a14:m>
                <a:endParaRPr lang="en-US" sz="1200" b="0" i="1" dirty="0">
                  <a:solidFill>
                    <a:srgbClr val="100925"/>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200" b="0" i="1" smtClean="0">
                          <a:solidFill>
                            <a:srgbClr val="100925"/>
                          </a:solidFill>
                          <a:latin typeface="Cambria Math" panose="02040503050406030204" pitchFamily="18" charset="0"/>
                        </a:rPr>
                        <m:t>−</m:t>
                      </m:r>
                      <m:r>
                        <a:rPr lang="en-US" sz="1200" b="0" i="1" smtClean="0">
                          <a:solidFill>
                            <a:srgbClr val="100925"/>
                          </a:solidFill>
                          <a:latin typeface="Cambria Math" panose="02040503050406030204" pitchFamily="18" charset="0"/>
                        </a:rPr>
                        <m:t>𝑇𝑜𝑡𝑎𝑙</m:t>
                      </m:r>
                      <m:r>
                        <a:rPr lang="en-US" sz="1200" b="0" i="1" smtClean="0">
                          <a:solidFill>
                            <a:srgbClr val="100925"/>
                          </a:solidFill>
                          <a:latin typeface="Cambria Math" panose="02040503050406030204" pitchFamily="18" charset="0"/>
                        </a:rPr>
                        <m:t> </m:t>
                      </m:r>
                      <m:r>
                        <a:rPr lang="en-US" sz="1200" b="0" i="1" smtClean="0">
                          <a:solidFill>
                            <a:srgbClr val="100925"/>
                          </a:solidFill>
                          <a:latin typeface="Cambria Math" panose="02040503050406030204" pitchFamily="18" charset="0"/>
                        </a:rPr>
                        <m:t>𝐷𝑒𝑎𝑡h</m:t>
                      </m:r>
                      <m:r>
                        <a:rPr lang="en-US" sz="1200" b="0" i="1" smtClean="0">
                          <a:solidFill>
                            <a:srgbClr val="100925"/>
                          </a:solidFill>
                          <a:latin typeface="Cambria Math" panose="02040503050406030204" pitchFamily="18" charset="0"/>
                        </a:rPr>
                        <m:t> </m:t>
                      </m:r>
                      <m:r>
                        <a:rPr lang="en-US" sz="1200" b="0" i="1" smtClean="0">
                          <a:solidFill>
                            <a:srgbClr val="100925"/>
                          </a:solidFill>
                          <a:latin typeface="Cambria Math" panose="02040503050406030204" pitchFamily="18" charset="0"/>
                        </a:rPr>
                        <m:t>𝐶𝑎𝑠𝑒𝑠</m:t>
                      </m:r>
                    </m:oMath>
                  </m:oMathPara>
                </a14:m>
                <a:endParaRPr lang="en-US" sz="1200" dirty="0">
                  <a:solidFill>
                    <a:srgbClr val="100925"/>
                  </a:solidFill>
                </a:endParaRPr>
              </a:p>
            </p:txBody>
          </p:sp>
        </mc:Choice>
        <mc:Fallback xmlns="">
          <p:sp>
            <p:nvSpPr>
              <p:cNvPr id="15" name="TextBox 14">
                <a:extLst>
                  <a:ext uri="{FF2B5EF4-FFF2-40B4-BE49-F238E27FC236}">
                    <a16:creationId xmlns:a16="http://schemas.microsoft.com/office/drawing/2014/main" id="{50BC01BF-02E2-47F9-A6EA-9029709C13AE}"/>
                  </a:ext>
                </a:extLst>
              </p:cNvPr>
              <p:cNvSpPr txBox="1">
                <a:spLocks noRot="1" noChangeAspect="1" noMove="1" noResize="1" noEditPoints="1" noAdjustHandles="1" noChangeArrowheads="1" noChangeShapeType="1" noTextEdit="1"/>
              </p:cNvSpPr>
              <p:nvPr/>
            </p:nvSpPr>
            <p:spPr>
              <a:xfrm>
                <a:off x="75713" y="3309510"/>
                <a:ext cx="4796826" cy="369332"/>
              </a:xfrm>
              <a:prstGeom prst="rect">
                <a:avLst/>
              </a:prstGeom>
              <a:blipFill>
                <a:blip r:embed="rId5"/>
                <a:stretch>
                  <a:fillRect l="-1525" t="-15000" r="-889"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92C0514-D9F5-479B-93DE-29E304F9136C}"/>
                  </a:ext>
                </a:extLst>
              </p:cNvPr>
              <p:cNvSpPr txBox="1"/>
              <p:nvPr/>
            </p:nvSpPr>
            <p:spPr>
              <a:xfrm>
                <a:off x="75713" y="3957575"/>
                <a:ext cx="4502836" cy="184666"/>
              </a:xfrm>
              <a:prstGeom prst="rect">
                <a:avLst/>
              </a:prstGeom>
              <a:noFill/>
            </p:spPr>
            <p:txBody>
              <a:bodyPr wrap="none" lIns="0" tIns="0" rIns="0" bIns="0" rtlCol="0">
                <a:spAutoFit/>
              </a:bodyPr>
              <a:lstStyle/>
              <a:p>
                <a:pPr algn="ctr"/>
                <a:r>
                  <a:rPr lang="pt-BR" sz="1200" dirty="0"/>
                  <a:t>Total Closed Cases</a:t>
                </a:r>
                <a14:m>
                  <m:oMath xmlns:m="http://schemas.openxmlformats.org/officeDocument/2006/math">
                    <m:r>
                      <a:rPr lang="pt-BR" sz="1200" i="1">
                        <a:latin typeface="Cambria Math" panose="02040503050406030204" pitchFamily="18" charset="0"/>
                      </a:rPr>
                      <m:t>=</m:t>
                    </m:r>
                    <m:r>
                      <a:rPr lang="en-US" sz="1200" b="0" i="1" smtClean="0">
                        <a:latin typeface="Cambria Math" panose="02040503050406030204" pitchFamily="18" charset="0"/>
                      </a:rPr>
                      <m:t>𝑇𝑜𝑡𝑎𝑙</m:t>
                    </m:r>
                    <m:r>
                      <a:rPr lang="en-US" sz="1200" b="0" i="1" smtClean="0">
                        <a:latin typeface="Cambria Math" panose="02040503050406030204" pitchFamily="18" charset="0"/>
                      </a:rPr>
                      <m:t> </m:t>
                    </m:r>
                    <m:r>
                      <a:rPr lang="en-US" sz="1200" b="0" i="1" smtClean="0">
                        <a:latin typeface="Cambria Math" panose="02040503050406030204" pitchFamily="18" charset="0"/>
                      </a:rPr>
                      <m:t>𝑅𝑒𝑐𝑜𝑣𝑒𝑟𝑒𝑑</m:t>
                    </m:r>
                    <m:r>
                      <a:rPr lang="en-US" sz="1200" b="0" i="1" smtClean="0">
                        <a:latin typeface="Cambria Math" panose="02040503050406030204" pitchFamily="18" charset="0"/>
                      </a:rPr>
                      <m:t> </m:t>
                    </m:r>
                    <m:r>
                      <a:rPr lang="en-US" sz="1200" b="0" i="1" smtClean="0">
                        <a:latin typeface="Cambria Math" panose="02040503050406030204" pitchFamily="18" charset="0"/>
                      </a:rPr>
                      <m:t>𝐶𝑎𝑠𝑒𝑠</m:t>
                    </m:r>
                    <m:r>
                      <a:rPr lang="en-US" sz="1200" i="1">
                        <a:latin typeface="Cambria Math" panose="02040503050406030204" pitchFamily="18" charset="0"/>
                      </a:rPr>
                      <m:t>+</m:t>
                    </m:r>
                    <m:r>
                      <a:rPr lang="en-US" sz="1200" b="0" i="1" smtClean="0">
                        <a:latin typeface="Cambria Math" panose="02040503050406030204" pitchFamily="18" charset="0"/>
                      </a:rPr>
                      <m:t>𝑇𝑜𝑡𝑎𝑙</m:t>
                    </m:r>
                    <m:r>
                      <a:rPr lang="en-US" sz="1200" b="0" i="1" smtClean="0">
                        <a:latin typeface="Cambria Math" panose="02040503050406030204" pitchFamily="18" charset="0"/>
                      </a:rPr>
                      <m:t> </m:t>
                    </m:r>
                    <m:r>
                      <a:rPr lang="en-US" sz="1200" b="0" i="1" smtClean="0">
                        <a:latin typeface="Cambria Math" panose="02040503050406030204" pitchFamily="18" charset="0"/>
                      </a:rPr>
                      <m:t>𝐷𝑒𝑎𝑡h</m:t>
                    </m:r>
                    <m:r>
                      <a:rPr lang="en-US" sz="1200" b="0" i="1" smtClean="0">
                        <a:latin typeface="Cambria Math" panose="02040503050406030204" pitchFamily="18" charset="0"/>
                      </a:rPr>
                      <m:t> </m:t>
                    </m:r>
                    <m:r>
                      <a:rPr lang="en-US" sz="1200" b="0" i="1" smtClean="0">
                        <a:latin typeface="Cambria Math" panose="02040503050406030204" pitchFamily="18" charset="0"/>
                      </a:rPr>
                      <m:t>𝐶𝑎𝑠𝑒𝑠</m:t>
                    </m:r>
                  </m:oMath>
                </a14:m>
                <a:endParaRPr lang="en-US" sz="1200" dirty="0"/>
              </a:p>
            </p:txBody>
          </p:sp>
        </mc:Choice>
        <mc:Fallback xmlns="">
          <p:sp>
            <p:nvSpPr>
              <p:cNvPr id="31" name="TextBox 30">
                <a:extLst>
                  <a:ext uri="{FF2B5EF4-FFF2-40B4-BE49-F238E27FC236}">
                    <a16:creationId xmlns:a16="http://schemas.microsoft.com/office/drawing/2014/main" id="{E92C0514-D9F5-479B-93DE-29E304F9136C}"/>
                  </a:ext>
                </a:extLst>
              </p:cNvPr>
              <p:cNvSpPr txBox="1">
                <a:spLocks noRot="1" noChangeAspect="1" noMove="1" noResize="1" noEditPoints="1" noAdjustHandles="1" noChangeArrowheads="1" noChangeShapeType="1" noTextEdit="1"/>
              </p:cNvSpPr>
              <p:nvPr/>
            </p:nvSpPr>
            <p:spPr>
              <a:xfrm>
                <a:off x="75713" y="3957575"/>
                <a:ext cx="4502836" cy="184666"/>
              </a:xfrm>
              <a:prstGeom prst="rect">
                <a:avLst/>
              </a:prstGeom>
              <a:blipFill>
                <a:blip r:embed="rId6"/>
                <a:stretch>
                  <a:fillRect l="-1624" t="-29032" r="-947" b="-45161"/>
                </a:stretch>
              </a:blipFill>
            </p:spPr>
            <p:txBody>
              <a:bodyPr/>
              <a:lstStyle/>
              <a:p>
                <a:r>
                  <a:rPr 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48"/>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Trends (Confirmed</a:t>
            </a:r>
            <a:r>
              <a:rPr lang="en" dirty="0"/>
              <a:t>, recovered and  dea</a:t>
            </a:r>
            <a:r>
              <a:rPr lang="en-US" dirty="0"/>
              <a:t>ths)</a:t>
            </a:r>
            <a:endParaRPr dirty="0">
              <a:solidFill>
                <a:schemeClr val="dk1"/>
              </a:solidFill>
            </a:endParaRPr>
          </a:p>
        </p:txBody>
      </p:sp>
      <p:cxnSp>
        <p:nvCxnSpPr>
          <p:cNvPr id="1036" name="Google Shape;1036;p48"/>
          <p:cNvCxnSpPr>
            <a:cxnSpLocks/>
          </p:cNvCxnSpPr>
          <p:nvPr/>
        </p:nvCxnSpPr>
        <p:spPr>
          <a:xfrm>
            <a:off x="3042341" y="2571750"/>
            <a:ext cx="73966" cy="0"/>
          </a:xfrm>
          <a:prstGeom prst="straightConnector1">
            <a:avLst/>
          </a:prstGeom>
          <a:noFill/>
          <a:ln w="19050" cap="flat" cmpd="sng">
            <a:solidFill>
              <a:schemeClr val="dk1"/>
            </a:solidFill>
            <a:prstDash val="dot"/>
            <a:round/>
            <a:headEnd type="none" w="med" len="med"/>
            <a:tailEnd type="oval" w="med" len="med"/>
          </a:ln>
        </p:spPr>
      </p:cxnSp>
      <p:pic>
        <p:nvPicPr>
          <p:cNvPr id="3" name="Picture 2">
            <a:extLst>
              <a:ext uri="{FF2B5EF4-FFF2-40B4-BE49-F238E27FC236}">
                <a16:creationId xmlns:a16="http://schemas.microsoft.com/office/drawing/2014/main" id="{2136C228-3E37-4E64-9DE5-23807E712CE9}"/>
              </a:ext>
            </a:extLst>
          </p:cNvPr>
          <p:cNvPicPr>
            <a:picLocks noChangeAspect="1"/>
          </p:cNvPicPr>
          <p:nvPr/>
        </p:nvPicPr>
        <p:blipFill>
          <a:blip r:embed="rId3"/>
          <a:stretch>
            <a:fillRect/>
          </a:stretch>
        </p:blipFill>
        <p:spPr>
          <a:xfrm>
            <a:off x="3190354" y="1596200"/>
            <a:ext cx="2757763" cy="1951111"/>
          </a:xfrm>
          <a:prstGeom prst="rect">
            <a:avLst/>
          </a:prstGeom>
          <a:effectLst>
            <a:softEdge rad="31750"/>
          </a:effectLst>
        </p:spPr>
      </p:pic>
      <p:pic>
        <p:nvPicPr>
          <p:cNvPr id="5" name="Picture 4">
            <a:extLst>
              <a:ext uri="{FF2B5EF4-FFF2-40B4-BE49-F238E27FC236}">
                <a16:creationId xmlns:a16="http://schemas.microsoft.com/office/drawing/2014/main" id="{1542566E-95DE-49B9-A63F-9F46FF4666C8}"/>
              </a:ext>
            </a:extLst>
          </p:cNvPr>
          <p:cNvPicPr>
            <a:picLocks noChangeAspect="1"/>
          </p:cNvPicPr>
          <p:nvPr/>
        </p:nvPicPr>
        <p:blipFill>
          <a:blip r:embed="rId4"/>
          <a:stretch>
            <a:fillRect/>
          </a:stretch>
        </p:blipFill>
        <p:spPr>
          <a:xfrm>
            <a:off x="119664" y="1596188"/>
            <a:ext cx="2848630" cy="1951123"/>
          </a:xfrm>
          <a:prstGeom prst="rect">
            <a:avLst/>
          </a:prstGeom>
          <a:effectLst>
            <a:softEdge rad="31750"/>
          </a:effectLst>
        </p:spPr>
      </p:pic>
      <p:pic>
        <p:nvPicPr>
          <p:cNvPr id="11" name="Picture 10">
            <a:extLst>
              <a:ext uri="{FF2B5EF4-FFF2-40B4-BE49-F238E27FC236}">
                <a16:creationId xmlns:a16="http://schemas.microsoft.com/office/drawing/2014/main" id="{52A3E900-3665-42AA-83B7-3AFD744709B5}"/>
              </a:ext>
            </a:extLst>
          </p:cNvPr>
          <p:cNvPicPr>
            <a:picLocks noChangeAspect="1"/>
          </p:cNvPicPr>
          <p:nvPr/>
        </p:nvPicPr>
        <p:blipFill>
          <a:blip r:embed="rId5"/>
          <a:stretch>
            <a:fillRect/>
          </a:stretch>
        </p:blipFill>
        <p:spPr>
          <a:xfrm>
            <a:off x="6217212" y="1596200"/>
            <a:ext cx="2842197" cy="1951111"/>
          </a:xfrm>
          <a:prstGeom prst="rect">
            <a:avLst/>
          </a:prstGeom>
          <a:effectLst>
            <a:softEdge rad="31750"/>
          </a:effectLst>
        </p:spPr>
      </p:pic>
      <p:cxnSp>
        <p:nvCxnSpPr>
          <p:cNvPr id="26" name="Google Shape;1036;p48">
            <a:extLst>
              <a:ext uri="{FF2B5EF4-FFF2-40B4-BE49-F238E27FC236}">
                <a16:creationId xmlns:a16="http://schemas.microsoft.com/office/drawing/2014/main" id="{6375D803-641D-460F-A8AD-3EF67CF3DC1A}"/>
              </a:ext>
            </a:extLst>
          </p:cNvPr>
          <p:cNvCxnSpPr>
            <a:cxnSpLocks/>
          </p:cNvCxnSpPr>
          <p:nvPr/>
        </p:nvCxnSpPr>
        <p:spPr>
          <a:xfrm>
            <a:off x="6039658" y="2576885"/>
            <a:ext cx="88776" cy="0"/>
          </a:xfrm>
          <a:prstGeom prst="straightConnector1">
            <a:avLst/>
          </a:prstGeom>
          <a:noFill/>
          <a:ln w="19050" cap="flat" cmpd="sng">
            <a:solidFill>
              <a:schemeClr val="dk1"/>
            </a:solidFill>
            <a:prstDash val="dot"/>
            <a:round/>
            <a:headEnd type="none" w="med" len="med"/>
            <a:tailEnd type="oval" w="med" len="med"/>
          </a:ln>
        </p:spPr>
      </p:cxnSp>
      <p:sp>
        <p:nvSpPr>
          <p:cNvPr id="17" name="TextBox 16">
            <a:extLst>
              <a:ext uri="{FF2B5EF4-FFF2-40B4-BE49-F238E27FC236}">
                <a16:creationId xmlns:a16="http://schemas.microsoft.com/office/drawing/2014/main" id="{FB077B1B-E68A-40AF-9606-21B52C38D315}"/>
              </a:ext>
            </a:extLst>
          </p:cNvPr>
          <p:cNvSpPr txBox="1"/>
          <p:nvPr/>
        </p:nvSpPr>
        <p:spPr>
          <a:xfrm>
            <a:off x="119664" y="3730336"/>
            <a:ext cx="2848630" cy="1169551"/>
          </a:xfrm>
          <a:prstGeom prst="rect">
            <a:avLst/>
          </a:prstGeom>
          <a:noFill/>
        </p:spPr>
        <p:txBody>
          <a:bodyPr wrap="square" rtlCol="0">
            <a:spAutoFit/>
          </a:bodyPr>
          <a:lstStyle/>
          <a:p>
            <a:pPr algn="ctr"/>
            <a:r>
              <a:rPr lang="en-US" sz="1000" dirty="0">
                <a:latin typeface="Abel" panose="020B0604020202020204" charset="0"/>
              </a:rPr>
              <a:t>Daily growth of confirmed cases is gradually increasing only but shows certain irregularity in its growth and this is amid the lockdown phase which is not a positive response. People seem not much frightened due to this pandemic as it has a low mortality rate and are continuing to disobey the strict imposition of rules and restriction.</a:t>
            </a:r>
          </a:p>
        </p:txBody>
      </p:sp>
      <p:sp>
        <p:nvSpPr>
          <p:cNvPr id="18" name="TextBox 17">
            <a:extLst>
              <a:ext uri="{FF2B5EF4-FFF2-40B4-BE49-F238E27FC236}">
                <a16:creationId xmlns:a16="http://schemas.microsoft.com/office/drawing/2014/main" id="{D1B114A5-AA9E-4B1C-9D3C-3B37FFFDD5D5}"/>
              </a:ext>
            </a:extLst>
          </p:cNvPr>
          <p:cNvSpPr txBox="1"/>
          <p:nvPr/>
        </p:nvSpPr>
        <p:spPr>
          <a:xfrm>
            <a:off x="3190354" y="3730336"/>
            <a:ext cx="2757763" cy="1231106"/>
          </a:xfrm>
          <a:prstGeom prst="rect">
            <a:avLst/>
          </a:prstGeom>
          <a:noFill/>
        </p:spPr>
        <p:txBody>
          <a:bodyPr wrap="square" rtlCol="0">
            <a:spAutoFit/>
          </a:bodyPr>
          <a:lstStyle/>
          <a:p>
            <a:pPr algn="ctr"/>
            <a:r>
              <a:rPr lang="en-US" sz="1000" dirty="0">
                <a:latin typeface="Abel" panose="020B0604020202020204" charset="0"/>
              </a:rPr>
              <a:t>Looking at the plot for Recovered cases, it has shown positive response amid the increase of confirmed cases. It has significantly taken a positive slope with reduced variations than confirmed cases is approaching the trend to confirmed cases which is a positive thing.</a:t>
            </a:r>
          </a:p>
          <a:p>
            <a:endParaRPr lang="en-US" dirty="0"/>
          </a:p>
        </p:txBody>
      </p:sp>
      <p:sp>
        <p:nvSpPr>
          <p:cNvPr id="19" name="TextBox 18">
            <a:extLst>
              <a:ext uri="{FF2B5EF4-FFF2-40B4-BE49-F238E27FC236}">
                <a16:creationId xmlns:a16="http://schemas.microsoft.com/office/drawing/2014/main" id="{9E6093B6-DF95-4C26-98D9-F292ECCCCB7C}"/>
              </a:ext>
            </a:extLst>
          </p:cNvPr>
          <p:cNvSpPr txBox="1"/>
          <p:nvPr/>
        </p:nvSpPr>
        <p:spPr>
          <a:xfrm>
            <a:off x="6217212" y="3761508"/>
            <a:ext cx="2667015" cy="1077218"/>
          </a:xfrm>
          <a:prstGeom prst="rect">
            <a:avLst/>
          </a:prstGeom>
          <a:noFill/>
        </p:spPr>
        <p:txBody>
          <a:bodyPr wrap="square" rtlCol="0">
            <a:spAutoFit/>
          </a:bodyPr>
          <a:lstStyle/>
          <a:p>
            <a:pPr algn="ctr"/>
            <a:r>
              <a:rPr lang="en-US" sz="1000" dirty="0">
                <a:latin typeface="Abel" panose="020B0604020202020204" charset="0"/>
              </a:rPr>
              <a:t>With the trend of Death cases, it gives a sense of relief that it's still keeping a constant growth rate and is not increasing. But our sole aim should be to bring it to zero and for that we need to follow the norms strictly.</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40"/>
        <p:cNvGrpSpPr/>
        <p:nvPr/>
      </p:nvGrpSpPr>
      <p:grpSpPr>
        <a:xfrm>
          <a:off x="0" y="0"/>
          <a:ext cx="0" cy="0"/>
          <a:chOff x="0" y="0"/>
          <a:chExt cx="0" cy="0"/>
        </a:xfrm>
      </p:grpSpPr>
      <p:sp>
        <p:nvSpPr>
          <p:cNvPr id="1041" name="Google Shape;1041;p49"/>
          <p:cNvSpPr txBox="1">
            <a:spLocks noGrp="1"/>
          </p:cNvSpPr>
          <p:nvPr>
            <p:ph type="ctrTitle"/>
          </p:nvPr>
        </p:nvSpPr>
        <p:spPr>
          <a:xfrm>
            <a:off x="1743075" y="552650"/>
            <a:ext cx="56580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EVOLUTION OF THE AMOUNT OF CASES</a:t>
            </a:r>
            <a:endParaRPr>
              <a:solidFill>
                <a:schemeClr val="dk1"/>
              </a:solidFill>
            </a:endParaRPr>
          </a:p>
        </p:txBody>
      </p:sp>
      <mc:AlternateContent xmlns:mc="http://schemas.openxmlformats.org/markup-compatibility/2006" xmlns:a14="http://schemas.microsoft.com/office/drawing/2010/main">
        <mc:Choice Requires="a14">
          <p:sp>
            <p:nvSpPr>
              <p:cNvPr id="1043" name="Google Shape;1043;p49"/>
              <p:cNvSpPr txBox="1">
                <a:spLocks noGrp="1"/>
              </p:cNvSpPr>
              <p:nvPr>
                <p:ph type="subTitle" idx="4294967295"/>
              </p:nvPr>
            </p:nvSpPr>
            <p:spPr>
              <a:xfrm>
                <a:off x="3994894" y="1523918"/>
                <a:ext cx="5033639" cy="1437594"/>
              </a:xfrm>
              <a:prstGeom prst="rect">
                <a:avLst/>
              </a:prstGeom>
            </p:spPr>
            <p:txBody>
              <a:bodyPr spcFirstLastPara="1" wrap="square" lIns="91425" tIns="182875" rIns="91425" bIns="0" anchor="ctr" anchorCtr="0">
                <a:noAutofit/>
              </a:bodyPr>
              <a:lstStyle/>
              <a:p>
                <a:pPr marL="139700" indent="0" algn="ctr">
                  <a:buNone/>
                </a:pPr>
                <a:r>
                  <a:rPr lang="en-US" sz="1200" dirty="0">
                    <a:solidFill>
                      <a:srgbClr val="100925"/>
                    </a:solidFill>
                  </a:rPr>
                  <a:t> It is the factor by which the quantity multiplies itself over time.</a:t>
                </a:r>
              </a:p>
              <a:p>
                <a:pPr marL="139700" indent="0" algn="ctr">
                  <a:buNone/>
                </a:pPr>
                <a:endParaRPr lang="en-US" sz="1200" dirty="0">
                  <a:solidFill>
                    <a:srgbClr val="100925"/>
                  </a:solidFill>
                </a:endParaRPr>
              </a:p>
              <a:p>
                <a:pPr marL="139700" indent="0" algn="ctr">
                  <a:buNone/>
                </a:pPr>
                <a:r>
                  <a:rPr lang="en-US" sz="1200" dirty="0">
                    <a:solidFill>
                      <a:schemeClr val="tx1">
                        <a:lumMod val="90000"/>
                        <a:lumOff val="10000"/>
                      </a:schemeClr>
                    </a:solidFill>
                  </a:rPr>
                  <a:t> </a:t>
                </a:r>
                <a:r>
                  <a:rPr lang="en-US" sz="1200" b="1" dirty="0">
                    <a:solidFill>
                      <a:srgbClr val="100925"/>
                    </a:solidFill>
                    <a:latin typeface="Abel" panose="020B0604020202020204" charset="0"/>
                  </a:rPr>
                  <a:t>Growth Factor</a:t>
                </a:r>
                <a14:m>
                  <m:oMath xmlns:m="http://schemas.openxmlformats.org/officeDocument/2006/math">
                    <m:r>
                      <a:rPr lang="en-US" sz="1200" b="1" i="1" smtClean="0">
                        <a:solidFill>
                          <a:srgbClr val="100925"/>
                        </a:solidFill>
                        <a:latin typeface="Cambria Math" panose="02040503050406030204" pitchFamily="18" charset="0"/>
                      </a:rPr>
                      <m:t>=</m:t>
                    </m:r>
                    <m:f>
                      <m:fPr>
                        <m:ctrlPr>
                          <a:rPr lang="en-US" sz="1200" b="1" i="1" smtClean="0">
                            <a:solidFill>
                              <a:srgbClr val="100925"/>
                            </a:solidFill>
                            <a:latin typeface="Cambria Math" panose="02040503050406030204" pitchFamily="18" charset="0"/>
                          </a:rPr>
                        </m:ctrlPr>
                      </m:fPr>
                      <m:num>
                        <m:r>
                          <m:rPr>
                            <m:nor/>
                          </m:rPr>
                          <a:rPr lang="en-US" sz="1200" b="1" dirty="0">
                            <a:solidFill>
                              <a:srgbClr val="100925"/>
                            </a:solidFill>
                            <a:latin typeface="Abel" panose="020B0604020202020204" charset="0"/>
                          </a:rPr>
                          <m:t>New</m:t>
                        </m:r>
                        <m:r>
                          <m:rPr>
                            <m:nor/>
                          </m:rPr>
                          <a:rPr lang="en-US" sz="1200" b="1" dirty="0">
                            <a:solidFill>
                              <a:srgbClr val="100925"/>
                            </a:solidFill>
                            <a:latin typeface="Abel" panose="020B0604020202020204" charset="0"/>
                          </a:rPr>
                          <m:t> </m:t>
                        </m:r>
                        <m:r>
                          <m:rPr>
                            <m:nor/>
                          </m:rPr>
                          <a:rPr lang="en-US" sz="1200" b="1" dirty="0">
                            <a:solidFill>
                              <a:srgbClr val="100925"/>
                            </a:solidFill>
                            <a:latin typeface="Abel" panose="020B0604020202020204" charset="0"/>
                          </a:rPr>
                          <m:t>day</m:t>
                        </m:r>
                        <m:r>
                          <m:rPr>
                            <m:nor/>
                          </m:rPr>
                          <a:rPr lang="en-US" sz="1200" b="1" dirty="0">
                            <a:solidFill>
                              <a:srgbClr val="100925"/>
                            </a:solidFill>
                            <a:latin typeface="Abel" panose="020B0604020202020204" charset="0"/>
                          </a:rPr>
                          <m:t> (</m:t>
                        </m:r>
                        <m:r>
                          <m:rPr>
                            <m:nor/>
                          </m:rPr>
                          <a:rPr lang="en-US" sz="1200" b="1" dirty="0">
                            <a:solidFill>
                              <a:srgbClr val="100925"/>
                            </a:solidFill>
                            <a:latin typeface="Abel" panose="020B0604020202020204" charset="0"/>
                          </a:rPr>
                          <m:t>Confirmed</m:t>
                        </m:r>
                        <m:r>
                          <m:rPr>
                            <m:nor/>
                          </m:rPr>
                          <a:rPr lang="en-US" sz="1200" b="1" dirty="0">
                            <a:solidFill>
                              <a:srgbClr val="100925"/>
                            </a:solidFill>
                            <a:latin typeface="Abel" panose="020B0604020202020204" charset="0"/>
                          </a:rPr>
                          <m:t>+</m:t>
                        </m:r>
                        <m:r>
                          <m:rPr>
                            <m:nor/>
                          </m:rPr>
                          <a:rPr lang="en-US" sz="1200" b="1" dirty="0">
                            <a:solidFill>
                              <a:srgbClr val="100925"/>
                            </a:solidFill>
                            <a:latin typeface="Abel" panose="020B0604020202020204" charset="0"/>
                          </a:rPr>
                          <m:t>Recovered</m:t>
                        </m:r>
                        <m:r>
                          <m:rPr>
                            <m:nor/>
                          </m:rPr>
                          <a:rPr lang="en-US" sz="1200" b="1" dirty="0">
                            <a:solidFill>
                              <a:srgbClr val="100925"/>
                            </a:solidFill>
                            <a:latin typeface="Abel" panose="020B0604020202020204" charset="0"/>
                          </a:rPr>
                          <m:t>+</m:t>
                        </m:r>
                        <m:r>
                          <m:rPr>
                            <m:nor/>
                          </m:rPr>
                          <a:rPr lang="en-US" sz="1200" b="1" dirty="0">
                            <a:solidFill>
                              <a:srgbClr val="100925"/>
                            </a:solidFill>
                            <a:latin typeface="Abel" panose="020B0604020202020204" charset="0"/>
                          </a:rPr>
                          <m:t>Deaths</m:t>
                        </m:r>
                        <m:r>
                          <m:rPr>
                            <m:nor/>
                          </m:rPr>
                          <a:rPr lang="en-US" sz="1200" b="1" dirty="0">
                            <a:solidFill>
                              <a:srgbClr val="100925"/>
                            </a:solidFill>
                            <a:latin typeface="Abel" panose="020B0604020202020204" charset="0"/>
                          </a:rPr>
                          <m:t>)</m:t>
                        </m:r>
                      </m:num>
                      <m:den>
                        <m:r>
                          <m:rPr>
                            <m:nor/>
                          </m:rPr>
                          <a:rPr lang="en-US" sz="1200" b="1" dirty="0">
                            <a:solidFill>
                              <a:srgbClr val="100925"/>
                            </a:solidFill>
                            <a:latin typeface="Abel" panose="020B0604020202020204" charset="0"/>
                          </a:rPr>
                          <m:t>Previous</m:t>
                        </m:r>
                        <m:r>
                          <m:rPr>
                            <m:nor/>
                          </m:rPr>
                          <a:rPr lang="en-US" sz="1200" b="1" dirty="0">
                            <a:solidFill>
                              <a:srgbClr val="100925"/>
                            </a:solidFill>
                            <a:latin typeface="Abel" panose="020B0604020202020204" charset="0"/>
                          </a:rPr>
                          <m:t> </m:t>
                        </m:r>
                        <m:r>
                          <m:rPr>
                            <m:nor/>
                          </m:rPr>
                          <a:rPr lang="en-US" sz="1200" b="1" dirty="0">
                            <a:solidFill>
                              <a:srgbClr val="100925"/>
                            </a:solidFill>
                            <a:latin typeface="Abel" panose="020B0604020202020204" charset="0"/>
                          </a:rPr>
                          <m:t>day</m:t>
                        </m:r>
                        <m:r>
                          <m:rPr>
                            <m:nor/>
                          </m:rPr>
                          <a:rPr lang="en-US" sz="1200" b="1" dirty="0">
                            <a:solidFill>
                              <a:srgbClr val="100925"/>
                            </a:solidFill>
                            <a:latin typeface="Abel" panose="020B0604020202020204" charset="0"/>
                          </a:rPr>
                          <m:t> (</m:t>
                        </m:r>
                        <m:r>
                          <m:rPr>
                            <m:nor/>
                          </m:rPr>
                          <a:rPr lang="en-US" sz="1200" b="1" dirty="0">
                            <a:solidFill>
                              <a:srgbClr val="100925"/>
                            </a:solidFill>
                            <a:latin typeface="Abel" panose="020B0604020202020204" charset="0"/>
                          </a:rPr>
                          <m:t>Confirmed</m:t>
                        </m:r>
                        <m:r>
                          <m:rPr>
                            <m:nor/>
                          </m:rPr>
                          <a:rPr lang="en-US" sz="1200" b="1" dirty="0">
                            <a:solidFill>
                              <a:srgbClr val="100925"/>
                            </a:solidFill>
                            <a:latin typeface="Abel" panose="020B0604020202020204" charset="0"/>
                          </a:rPr>
                          <m:t>+</m:t>
                        </m:r>
                        <m:r>
                          <m:rPr>
                            <m:nor/>
                          </m:rPr>
                          <a:rPr lang="en-US" sz="1200" b="1" dirty="0">
                            <a:solidFill>
                              <a:srgbClr val="100925"/>
                            </a:solidFill>
                            <a:latin typeface="Abel" panose="020B0604020202020204" charset="0"/>
                          </a:rPr>
                          <m:t>Recovered</m:t>
                        </m:r>
                        <m:r>
                          <m:rPr>
                            <m:nor/>
                          </m:rPr>
                          <a:rPr lang="en-US" sz="1200" b="1" dirty="0">
                            <a:solidFill>
                              <a:srgbClr val="100925"/>
                            </a:solidFill>
                            <a:latin typeface="Abel" panose="020B0604020202020204" charset="0"/>
                          </a:rPr>
                          <m:t>+</m:t>
                        </m:r>
                        <m:r>
                          <m:rPr>
                            <m:nor/>
                          </m:rPr>
                          <a:rPr lang="en-US" sz="1200" b="1" dirty="0">
                            <a:solidFill>
                              <a:srgbClr val="100925"/>
                            </a:solidFill>
                            <a:latin typeface="Abel" panose="020B0604020202020204" charset="0"/>
                          </a:rPr>
                          <m:t>Deaths</m:t>
                        </m:r>
                        <m:r>
                          <m:rPr>
                            <m:nor/>
                          </m:rPr>
                          <a:rPr lang="en-US" sz="1200" b="1" dirty="0">
                            <a:solidFill>
                              <a:srgbClr val="100925"/>
                            </a:solidFill>
                            <a:latin typeface="Abel" panose="020B0604020202020204" charset="0"/>
                          </a:rPr>
                          <m:t>)</m:t>
                        </m:r>
                      </m:den>
                    </m:f>
                  </m:oMath>
                </a14:m>
                <a:endParaRPr lang="en-US" sz="1200" b="1" dirty="0">
                  <a:solidFill>
                    <a:schemeClr val="tx1">
                      <a:lumMod val="90000"/>
                      <a:lumOff val="10000"/>
                    </a:schemeClr>
                  </a:solidFill>
                  <a:latin typeface="Abel" panose="020B0604020202020204" charset="0"/>
                </a:endParaRPr>
              </a:p>
            </p:txBody>
          </p:sp>
        </mc:Choice>
        <mc:Fallback xmlns="">
          <p:sp>
            <p:nvSpPr>
              <p:cNvPr id="1043" name="Google Shape;1043;p49"/>
              <p:cNvSpPr txBox="1">
                <a:spLocks noGrp="1" noRot="1" noChangeAspect="1" noMove="1" noResize="1" noEditPoints="1" noAdjustHandles="1" noChangeArrowheads="1" noChangeShapeType="1" noTextEdit="1"/>
              </p:cNvSpPr>
              <p:nvPr>
                <p:ph type="subTitle" idx="4294967295"/>
              </p:nvPr>
            </p:nvSpPr>
            <p:spPr>
              <a:xfrm>
                <a:off x="3994894" y="1523918"/>
                <a:ext cx="5033639" cy="1437594"/>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D36142C-F99E-49F1-94B0-898A6A59552B}"/>
              </a:ext>
            </a:extLst>
          </p:cNvPr>
          <p:cNvPicPr>
            <a:picLocks noChangeAspect="1"/>
          </p:cNvPicPr>
          <p:nvPr/>
        </p:nvPicPr>
        <p:blipFill>
          <a:blip r:embed="rId4"/>
          <a:stretch>
            <a:fillRect/>
          </a:stretch>
        </p:blipFill>
        <p:spPr>
          <a:xfrm>
            <a:off x="377358" y="2009943"/>
            <a:ext cx="3317780" cy="2132859"/>
          </a:xfrm>
          <a:prstGeom prst="rect">
            <a:avLst/>
          </a:prstGeom>
          <a:effectLst>
            <a:softEdge rad="31750"/>
          </a:effectLst>
        </p:spPr>
      </p:pic>
      <p:sp>
        <p:nvSpPr>
          <p:cNvPr id="4" name="TextBox 3">
            <a:extLst>
              <a:ext uri="{FF2B5EF4-FFF2-40B4-BE49-F238E27FC236}">
                <a16:creationId xmlns:a16="http://schemas.microsoft.com/office/drawing/2014/main" id="{EC0625D1-4531-495E-AAAE-DABB571B54FA}"/>
              </a:ext>
            </a:extLst>
          </p:cNvPr>
          <p:cNvSpPr txBox="1"/>
          <p:nvPr/>
        </p:nvSpPr>
        <p:spPr>
          <a:xfrm>
            <a:off x="4256786" y="3544410"/>
            <a:ext cx="4509856" cy="1046440"/>
          </a:xfrm>
          <a:prstGeom prst="rect">
            <a:avLst/>
          </a:prstGeom>
          <a:noFill/>
        </p:spPr>
        <p:txBody>
          <a:bodyPr wrap="square" rtlCol="0">
            <a:spAutoFit/>
          </a:bodyPr>
          <a:lstStyle/>
          <a:p>
            <a:pPr algn="r"/>
            <a:r>
              <a:rPr lang="en-US" sz="1200" dirty="0">
                <a:solidFill>
                  <a:srgbClr val="100925"/>
                </a:solidFill>
                <a:latin typeface="Abel" panose="020B0604020202020204" charset="0"/>
              </a:rPr>
              <a:t>As, it can be seen the Growth factor for all the different types of cases remains above 1 which is an indication that it's still in exponential growth phase but its relieving to observe that there is no uphill trend post March end and is lying close to 1 only through the time period.</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54"/>
        <p:cNvGrpSpPr/>
        <p:nvPr/>
      </p:nvGrpSpPr>
      <p:grpSpPr>
        <a:xfrm>
          <a:off x="0" y="0"/>
          <a:ext cx="0" cy="0"/>
          <a:chOff x="0" y="0"/>
          <a:chExt cx="0" cy="0"/>
        </a:xfrm>
      </p:grpSpPr>
      <p:pic>
        <p:nvPicPr>
          <p:cNvPr id="1055" name="Google Shape;1055;p50" title="Gráfico">
            <a:hlinkClick r:id="rId3"/>
          </p:cNvPr>
          <p:cNvPicPr preferRelativeResize="0"/>
          <p:nvPr/>
        </p:nvPicPr>
        <p:blipFill rotWithShape="1">
          <a:blip r:embed="rId4">
            <a:alphaModFix/>
          </a:blip>
          <a:srcRect l="23161" t="11979" r="23161"/>
          <a:stretch/>
        </p:blipFill>
        <p:spPr>
          <a:xfrm>
            <a:off x="4594100" y="1265770"/>
            <a:ext cx="1215763" cy="1270180"/>
          </a:xfrm>
          <a:prstGeom prst="rect">
            <a:avLst/>
          </a:prstGeom>
          <a:noFill/>
          <a:ln>
            <a:noFill/>
          </a:ln>
        </p:spPr>
      </p:pic>
      <p:pic>
        <p:nvPicPr>
          <p:cNvPr id="1058" name="Google Shape;1058;p50" title="Gráfico">
            <a:hlinkClick r:id="rId3"/>
          </p:cNvPr>
          <p:cNvPicPr preferRelativeResize="0"/>
          <p:nvPr/>
        </p:nvPicPr>
        <p:blipFill rotWithShape="1">
          <a:blip r:embed="rId5">
            <a:alphaModFix/>
          </a:blip>
          <a:srcRect l="23161" t="11979" r="23161"/>
          <a:stretch/>
        </p:blipFill>
        <p:spPr>
          <a:xfrm>
            <a:off x="4591836" y="2700974"/>
            <a:ext cx="1282834" cy="1350936"/>
          </a:xfrm>
          <a:prstGeom prst="rect">
            <a:avLst/>
          </a:prstGeom>
          <a:noFill/>
          <a:ln>
            <a:noFill/>
          </a:ln>
        </p:spPr>
      </p:pic>
      <p:sp>
        <p:nvSpPr>
          <p:cNvPr id="1059" name="Google Shape;1059;p50"/>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M</a:t>
            </a:r>
            <a:r>
              <a:rPr lang="en" dirty="0">
                <a:solidFill>
                  <a:schemeClr val="dk1"/>
                </a:solidFill>
              </a:rPr>
              <a:t>ortality and recovery rate </a:t>
            </a:r>
            <a:r>
              <a:rPr lang="en" dirty="0"/>
              <a:t>trends</a:t>
            </a:r>
            <a:endParaRPr dirty="0">
              <a:solidFill>
                <a:schemeClr val="dk1"/>
              </a:solidFill>
            </a:endParaRPr>
          </a:p>
        </p:txBody>
      </p:sp>
      <p:cxnSp>
        <p:nvCxnSpPr>
          <p:cNvPr id="1064" name="Google Shape;1064;p50"/>
          <p:cNvCxnSpPr>
            <a:cxnSpLocks/>
          </p:cNvCxnSpPr>
          <p:nvPr/>
        </p:nvCxnSpPr>
        <p:spPr>
          <a:xfrm>
            <a:off x="5959528" y="1790617"/>
            <a:ext cx="461666" cy="0"/>
          </a:xfrm>
          <a:prstGeom prst="straightConnector1">
            <a:avLst/>
          </a:prstGeom>
          <a:noFill/>
          <a:ln w="19050" cap="flat" cmpd="sng">
            <a:solidFill>
              <a:schemeClr val="dk1"/>
            </a:solidFill>
            <a:prstDash val="dot"/>
            <a:round/>
            <a:headEnd type="none" w="med" len="med"/>
            <a:tailEnd type="oval" w="med" len="med"/>
          </a:ln>
        </p:spPr>
      </p:cxnSp>
      <p:cxnSp>
        <p:nvCxnSpPr>
          <p:cNvPr id="1065" name="Google Shape;1065;p50"/>
          <p:cNvCxnSpPr>
            <a:cxnSpLocks/>
          </p:cNvCxnSpPr>
          <p:nvPr/>
        </p:nvCxnSpPr>
        <p:spPr>
          <a:xfrm>
            <a:off x="5959528" y="3238920"/>
            <a:ext cx="461666" cy="0"/>
          </a:xfrm>
          <a:prstGeom prst="straightConnector1">
            <a:avLst/>
          </a:prstGeom>
          <a:noFill/>
          <a:ln w="19050" cap="flat" cmpd="sng">
            <a:solidFill>
              <a:schemeClr val="dk1"/>
            </a:solidFill>
            <a:prstDash val="dot"/>
            <a:round/>
            <a:headEnd type="none" w="med" len="med"/>
            <a:tailEnd type="oval" w="med" len="med"/>
          </a:ln>
        </p:spPr>
      </p:cxnSp>
      <p:pic>
        <p:nvPicPr>
          <p:cNvPr id="3" name="Picture 2">
            <a:extLst>
              <a:ext uri="{FF2B5EF4-FFF2-40B4-BE49-F238E27FC236}">
                <a16:creationId xmlns:a16="http://schemas.microsoft.com/office/drawing/2014/main" id="{B31561B5-5CE2-4160-A5A3-AF73CD4746BF}"/>
              </a:ext>
            </a:extLst>
          </p:cNvPr>
          <p:cNvPicPr>
            <a:picLocks noChangeAspect="1"/>
          </p:cNvPicPr>
          <p:nvPr/>
        </p:nvPicPr>
        <p:blipFill>
          <a:blip r:embed="rId6"/>
          <a:stretch>
            <a:fillRect/>
          </a:stretch>
        </p:blipFill>
        <p:spPr>
          <a:xfrm>
            <a:off x="325976" y="1298079"/>
            <a:ext cx="3482189" cy="2617307"/>
          </a:xfrm>
          <a:prstGeom prst="rect">
            <a:avLst/>
          </a:prstGeom>
          <a:effectLst>
            <a:softEdge rad="31750"/>
          </a:effectLst>
        </p:spPr>
      </p:pic>
      <p:sp>
        <p:nvSpPr>
          <p:cNvPr id="7" name="TextBox 6">
            <a:extLst>
              <a:ext uri="{FF2B5EF4-FFF2-40B4-BE49-F238E27FC236}">
                <a16:creationId xmlns:a16="http://schemas.microsoft.com/office/drawing/2014/main" id="{4DCAF4EC-500C-4956-8925-F49E88C658B3}"/>
              </a:ext>
            </a:extLst>
          </p:cNvPr>
          <p:cNvSpPr txBox="1"/>
          <p:nvPr/>
        </p:nvSpPr>
        <p:spPr>
          <a:xfrm>
            <a:off x="4815802" y="1744250"/>
            <a:ext cx="772357" cy="307777"/>
          </a:xfrm>
          <a:prstGeom prst="rect">
            <a:avLst/>
          </a:prstGeom>
          <a:noFill/>
        </p:spPr>
        <p:txBody>
          <a:bodyPr wrap="square" rtlCol="0">
            <a:spAutoFit/>
          </a:bodyPr>
          <a:lstStyle/>
          <a:p>
            <a:r>
              <a:rPr lang="en-US" dirty="0"/>
              <a:t>4.7942</a:t>
            </a:r>
          </a:p>
        </p:txBody>
      </p:sp>
      <p:sp>
        <p:nvSpPr>
          <p:cNvPr id="8" name="TextBox 7">
            <a:extLst>
              <a:ext uri="{FF2B5EF4-FFF2-40B4-BE49-F238E27FC236}">
                <a16:creationId xmlns:a16="http://schemas.microsoft.com/office/drawing/2014/main" id="{D64AB86B-DCE4-43A7-973B-72CA03E83A87}"/>
              </a:ext>
            </a:extLst>
          </p:cNvPr>
          <p:cNvSpPr txBox="1"/>
          <p:nvPr/>
        </p:nvSpPr>
        <p:spPr>
          <a:xfrm>
            <a:off x="4847075" y="3211517"/>
            <a:ext cx="897116" cy="307777"/>
          </a:xfrm>
          <a:prstGeom prst="rect">
            <a:avLst/>
          </a:prstGeom>
          <a:noFill/>
        </p:spPr>
        <p:txBody>
          <a:bodyPr wrap="square" rtlCol="0">
            <a:spAutoFit/>
          </a:bodyPr>
          <a:lstStyle/>
          <a:p>
            <a:r>
              <a:rPr lang="en-US" dirty="0"/>
              <a:t>28.4811</a:t>
            </a:r>
          </a:p>
        </p:txBody>
      </p:sp>
      <p:sp>
        <p:nvSpPr>
          <p:cNvPr id="9" name="TextBox 8">
            <a:extLst>
              <a:ext uri="{FF2B5EF4-FFF2-40B4-BE49-F238E27FC236}">
                <a16:creationId xmlns:a16="http://schemas.microsoft.com/office/drawing/2014/main" id="{9F75AFFB-3CB1-4B7F-ACD7-E1ED7CA888F4}"/>
              </a:ext>
            </a:extLst>
          </p:cNvPr>
          <p:cNvSpPr txBox="1"/>
          <p:nvPr/>
        </p:nvSpPr>
        <p:spPr>
          <a:xfrm>
            <a:off x="6570859" y="1590361"/>
            <a:ext cx="2005707" cy="307777"/>
          </a:xfrm>
          <a:prstGeom prst="rect">
            <a:avLst/>
          </a:prstGeom>
          <a:noFill/>
        </p:spPr>
        <p:txBody>
          <a:bodyPr wrap="square" rtlCol="0">
            <a:spAutoFit/>
          </a:bodyPr>
          <a:lstStyle/>
          <a:p>
            <a:r>
              <a:rPr lang="en-US" dirty="0">
                <a:solidFill>
                  <a:srgbClr val="100925"/>
                </a:solidFill>
                <a:latin typeface="Abel" panose="020B0604020202020204" charset="0"/>
              </a:rPr>
              <a:t>Average Mortality Rate</a:t>
            </a:r>
          </a:p>
        </p:txBody>
      </p:sp>
      <p:sp>
        <p:nvSpPr>
          <p:cNvPr id="10" name="TextBox 9">
            <a:extLst>
              <a:ext uri="{FF2B5EF4-FFF2-40B4-BE49-F238E27FC236}">
                <a16:creationId xmlns:a16="http://schemas.microsoft.com/office/drawing/2014/main" id="{571F4C51-90AD-4350-B8EF-CE4DD0806CBD}"/>
              </a:ext>
            </a:extLst>
          </p:cNvPr>
          <p:cNvSpPr txBox="1"/>
          <p:nvPr/>
        </p:nvSpPr>
        <p:spPr>
          <a:xfrm>
            <a:off x="6570859" y="3016422"/>
            <a:ext cx="1830741" cy="307777"/>
          </a:xfrm>
          <a:prstGeom prst="rect">
            <a:avLst/>
          </a:prstGeom>
          <a:noFill/>
        </p:spPr>
        <p:txBody>
          <a:bodyPr wrap="square" rtlCol="0">
            <a:spAutoFit/>
          </a:bodyPr>
          <a:lstStyle/>
          <a:p>
            <a:pPr algn="just"/>
            <a:r>
              <a:rPr lang="en-US" dirty="0">
                <a:latin typeface="Abel" panose="020B0604020202020204" charset="0"/>
              </a:rPr>
              <a:t>Average Recovery Rate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94B610-C3C1-4341-9B39-D215E99BC516}"/>
                  </a:ext>
                </a:extLst>
              </p:cNvPr>
              <p:cNvSpPr txBox="1"/>
              <p:nvPr/>
            </p:nvSpPr>
            <p:spPr>
              <a:xfrm>
                <a:off x="6287596" y="2057546"/>
                <a:ext cx="2240357" cy="38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𝑁𝑜</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𝐷𝑒𝑎𝑡h</m:t>
                          </m:r>
                          <m:r>
                            <a:rPr lang="en-US" sz="1200" b="0" i="1" smtClean="0">
                              <a:latin typeface="Cambria Math" panose="02040503050406030204" pitchFamily="18" charset="0"/>
                            </a:rPr>
                            <m:t> </m:t>
                          </m:r>
                          <m:r>
                            <a:rPr lang="en-US" sz="1200" b="0" i="1" smtClean="0">
                              <a:latin typeface="Cambria Math" panose="02040503050406030204" pitchFamily="18" charset="0"/>
                            </a:rPr>
                            <m:t>𝐶𝑎𝑠𝑒𝑠</m:t>
                          </m:r>
                        </m:num>
                        <m:den>
                          <m:r>
                            <a:rPr lang="en-US" sz="1200" b="0" i="1" smtClean="0">
                              <a:latin typeface="Cambria Math" panose="02040503050406030204" pitchFamily="18" charset="0"/>
                            </a:rPr>
                            <m:t>𝑁𝑜</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𝐶𝑜𝑛𝑓𝑖𝑟𝑚𝑒𝑑</m:t>
                          </m:r>
                          <m:r>
                            <a:rPr lang="en-US" sz="1200" b="0" i="1" smtClean="0">
                              <a:latin typeface="Cambria Math" panose="02040503050406030204" pitchFamily="18" charset="0"/>
                            </a:rPr>
                            <m:t> </m:t>
                          </m:r>
                          <m:r>
                            <a:rPr lang="en-US" sz="1200" b="0" i="1" smtClean="0">
                              <a:latin typeface="Cambria Math" panose="02040503050406030204" pitchFamily="18" charset="0"/>
                            </a:rPr>
                            <m:t>𝐶𝑎𝑠𝑒𝑠</m:t>
                          </m:r>
                        </m:den>
                      </m:f>
                      <m:r>
                        <a:rPr lang="en-US" sz="1200" b="0" i="1" smtClean="0">
                          <a:latin typeface="Cambria Math" panose="02040503050406030204" pitchFamily="18" charset="0"/>
                        </a:rPr>
                        <m:t>𝑋</m:t>
                      </m:r>
                      <m:r>
                        <a:rPr lang="en-US" sz="1200" b="0" i="1" smtClean="0">
                          <a:latin typeface="Cambria Math" panose="02040503050406030204" pitchFamily="18" charset="0"/>
                        </a:rPr>
                        <m:t>100</m:t>
                      </m:r>
                    </m:oMath>
                  </m:oMathPara>
                </a14:m>
                <a:endParaRPr lang="en-US" sz="1200" dirty="0"/>
              </a:p>
            </p:txBody>
          </p:sp>
        </mc:Choice>
        <mc:Fallback xmlns="">
          <p:sp>
            <p:nvSpPr>
              <p:cNvPr id="11" name="TextBox 10">
                <a:extLst>
                  <a:ext uri="{FF2B5EF4-FFF2-40B4-BE49-F238E27FC236}">
                    <a16:creationId xmlns:a16="http://schemas.microsoft.com/office/drawing/2014/main" id="{FB94B610-C3C1-4341-9B39-D215E99BC516}"/>
                  </a:ext>
                </a:extLst>
              </p:cNvPr>
              <p:cNvSpPr txBox="1">
                <a:spLocks noRot="1" noChangeAspect="1" noMove="1" noResize="1" noEditPoints="1" noAdjustHandles="1" noChangeArrowheads="1" noChangeShapeType="1" noTextEdit="1"/>
              </p:cNvSpPr>
              <p:nvPr/>
            </p:nvSpPr>
            <p:spPr>
              <a:xfrm>
                <a:off x="6287596" y="2057546"/>
                <a:ext cx="2240357" cy="383438"/>
              </a:xfrm>
              <a:prstGeom prst="rect">
                <a:avLst/>
              </a:prstGeom>
              <a:blipFill>
                <a:blip r:embed="rId7"/>
                <a:stretch>
                  <a:fillRect l="-272" t="-6452" r="-1087"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2CEB3DF-60E9-47F5-828F-51B5E37861AC}"/>
                  </a:ext>
                </a:extLst>
              </p:cNvPr>
              <p:cNvSpPr txBox="1"/>
              <p:nvPr/>
            </p:nvSpPr>
            <p:spPr>
              <a:xfrm>
                <a:off x="6263192" y="3415510"/>
                <a:ext cx="2240357" cy="38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𝑁𝑜</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𝑅𝑒𝑐𝑜𝑣𝑒𝑟𝑒𝑑</m:t>
                          </m:r>
                          <m:r>
                            <a:rPr lang="en-US" sz="1200" b="0" i="1" smtClean="0">
                              <a:latin typeface="Cambria Math" panose="02040503050406030204" pitchFamily="18" charset="0"/>
                            </a:rPr>
                            <m:t> </m:t>
                          </m:r>
                          <m:r>
                            <a:rPr lang="en-US" sz="1200" b="0" i="1" smtClean="0">
                              <a:latin typeface="Cambria Math" panose="02040503050406030204" pitchFamily="18" charset="0"/>
                            </a:rPr>
                            <m:t>𝐶𝑎𝑠𝑒𝑠</m:t>
                          </m:r>
                        </m:num>
                        <m:den>
                          <m:r>
                            <a:rPr lang="en-US" sz="1200" b="0" i="1" smtClean="0">
                              <a:latin typeface="Cambria Math" panose="02040503050406030204" pitchFamily="18" charset="0"/>
                            </a:rPr>
                            <m:t>𝑁𝑜</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𝐶𝑜𝑛𝑓𝑖𝑟𝑚𝑒𝑑</m:t>
                          </m:r>
                          <m:r>
                            <a:rPr lang="en-US" sz="1200" b="0" i="1" smtClean="0">
                              <a:latin typeface="Cambria Math" panose="02040503050406030204" pitchFamily="18" charset="0"/>
                            </a:rPr>
                            <m:t> </m:t>
                          </m:r>
                          <m:r>
                            <a:rPr lang="en-US" sz="1200" b="0" i="1" smtClean="0">
                              <a:latin typeface="Cambria Math" panose="02040503050406030204" pitchFamily="18" charset="0"/>
                            </a:rPr>
                            <m:t>𝐶𝑎𝑠𝑒𝑠</m:t>
                          </m:r>
                        </m:den>
                      </m:f>
                      <m:r>
                        <a:rPr lang="en-US" sz="1200" b="0" i="1" smtClean="0">
                          <a:latin typeface="Cambria Math" panose="02040503050406030204" pitchFamily="18" charset="0"/>
                        </a:rPr>
                        <m:t>𝑋</m:t>
                      </m:r>
                      <m:r>
                        <a:rPr lang="en-US" sz="1200" b="0" i="1" smtClean="0">
                          <a:latin typeface="Cambria Math" panose="02040503050406030204" pitchFamily="18" charset="0"/>
                        </a:rPr>
                        <m:t>100</m:t>
                      </m:r>
                    </m:oMath>
                  </m:oMathPara>
                </a14:m>
                <a:endParaRPr lang="en-US" sz="1200" dirty="0"/>
              </a:p>
            </p:txBody>
          </p:sp>
        </mc:Choice>
        <mc:Fallback xmlns="">
          <p:sp>
            <p:nvSpPr>
              <p:cNvPr id="25" name="TextBox 24">
                <a:extLst>
                  <a:ext uri="{FF2B5EF4-FFF2-40B4-BE49-F238E27FC236}">
                    <a16:creationId xmlns:a16="http://schemas.microsoft.com/office/drawing/2014/main" id="{32CEB3DF-60E9-47F5-828F-51B5E37861AC}"/>
                  </a:ext>
                </a:extLst>
              </p:cNvPr>
              <p:cNvSpPr txBox="1">
                <a:spLocks noRot="1" noChangeAspect="1" noMove="1" noResize="1" noEditPoints="1" noAdjustHandles="1" noChangeArrowheads="1" noChangeShapeType="1" noTextEdit="1"/>
              </p:cNvSpPr>
              <p:nvPr/>
            </p:nvSpPr>
            <p:spPr>
              <a:xfrm>
                <a:off x="6263192" y="3415510"/>
                <a:ext cx="2240357" cy="383438"/>
              </a:xfrm>
              <a:prstGeom prst="rect">
                <a:avLst/>
              </a:prstGeom>
              <a:blipFill>
                <a:blip r:embed="rId8"/>
                <a:stretch>
                  <a:fillRect l="-272" t="-4762" r="-1087" b="-1746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19FA165-CE22-4C53-80DD-1FDADC2605D9}"/>
              </a:ext>
            </a:extLst>
          </p:cNvPr>
          <p:cNvSpPr txBox="1"/>
          <p:nvPr/>
        </p:nvSpPr>
        <p:spPr>
          <a:xfrm>
            <a:off x="124691" y="4225884"/>
            <a:ext cx="8080008" cy="600164"/>
          </a:xfrm>
          <a:prstGeom prst="rect">
            <a:avLst/>
          </a:prstGeom>
          <a:noFill/>
        </p:spPr>
        <p:txBody>
          <a:bodyPr wrap="square" rtlCol="0">
            <a:spAutoFit/>
          </a:bodyPr>
          <a:lstStyle/>
          <a:p>
            <a:pPr algn="ctr"/>
            <a:r>
              <a:rPr lang="en-US" sz="1100" dirty="0">
                <a:latin typeface="Abel" panose="020B0604020202020204" charset="0"/>
              </a:rPr>
              <a:t>From the above graphs one can infer that the recovery rate has picked up after a significant rise from early April due to complete lockdowns followed by most of the countries which is a good sign and the mortality rate is maintaining to be in single digits (around 6) which is also a positive response and has shown improvement from early May.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71"/>
        <p:cNvGrpSpPr/>
        <p:nvPr/>
      </p:nvGrpSpPr>
      <p:grpSpPr>
        <a:xfrm>
          <a:off x="0" y="0"/>
          <a:ext cx="0" cy="0"/>
          <a:chOff x="0" y="0"/>
          <a:chExt cx="0" cy="0"/>
        </a:xfrm>
      </p:grpSpPr>
      <p:sp>
        <p:nvSpPr>
          <p:cNvPr id="1072" name="Google Shape;1072;p51"/>
          <p:cNvSpPr txBox="1">
            <a:spLocks noGrp="1"/>
          </p:cNvSpPr>
          <p:nvPr>
            <p:ph type="ctrTitle"/>
          </p:nvPr>
        </p:nvSpPr>
        <p:spPr>
          <a:xfrm>
            <a:off x="1743075" y="552650"/>
            <a:ext cx="56580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Survival probability</a:t>
            </a:r>
            <a:endParaRPr dirty="0">
              <a:solidFill>
                <a:schemeClr val="dk1"/>
              </a:solidFill>
            </a:endParaRPr>
          </a:p>
        </p:txBody>
      </p:sp>
      <p:sp>
        <p:nvSpPr>
          <p:cNvPr id="1331" name="Google Shape;1331;p51"/>
          <p:cNvSpPr txBox="1">
            <a:spLocks noGrp="1"/>
          </p:cNvSpPr>
          <p:nvPr>
            <p:ph type="subTitle" idx="4294967295"/>
          </p:nvPr>
        </p:nvSpPr>
        <p:spPr>
          <a:xfrm>
            <a:off x="3909802" y="2968151"/>
            <a:ext cx="2590500" cy="1782088"/>
          </a:xfrm>
          <a:prstGeom prst="rect">
            <a:avLst/>
          </a:prstGeom>
        </p:spPr>
        <p:txBody>
          <a:bodyPr spcFirstLastPara="1" wrap="square" lIns="91425" tIns="182875" rIns="91425" bIns="0" anchor="ctr" anchorCtr="0">
            <a:noAutofit/>
          </a:bodyPr>
          <a:lstStyle/>
          <a:p>
            <a:pPr marL="0" lvl="0" indent="0" algn="ctr">
              <a:lnSpc>
                <a:spcPct val="100000"/>
              </a:lnSpc>
              <a:spcAft>
                <a:spcPts val="1600"/>
              </a:spcAft>
              <a:buNone/>
            </a:pPr>
            <a:r>
              <a:rPr lang="en-US" dirty="0"/>
              <a:t>This is a positive sign as almost all countries have Survival Probability of more than 95%</a:t>
            </a:r>
            <a:endParaRPr lang="en" dirty="0"/>
          </a:p>
          <a:p>
            <a:pPr marL="0" lvl="0" indent="0" algn="r">
              <a:lnSpc>
                <a:spcPct val="100000"/>
              </a:lnSpc>
              <a:spcAft>
                <a:spcPts val="1600"/>
              </a:spcAft>
              <a:buNone/>
            </a:pPr>
            <a:endParaRPr lang="en" dirty="0"/>
          </a:p>
          <a:p>
            <a:pPr marL="0" lvl="0" indent="0" algn="r">
              <a:lnSpc>
                <a:spcPct val="100000"/>
              </a:lnSpc>
              <a:spcAft>
                <a:spcPts val="1600"/>
              </a:spcAft>
              <a:buNone/>
            </a:pPr>
            <a:endParaRPr dirty="0"/>
          </a:p>
        </p:txBody>
      </p:sp>
      <p:pic>
        <p:nvPicPr>
          <p:cNvPr id="3" name="Picture 2">
            <a:extLst>
              <a:ext uri="{FF2B5EF4-FFF2-40B4-BE49-F238E27FC236}">
                <a16:creationId xmlns:a16="http://schemas.microsoft.com/office/drawing/2014/main" id="{56A6E289-86D3-42A9-ABB0-8EDC5E561C39}"/>
              </a:ext>
            </a:extLst>
          </p:cNvPr>
          <p:cNvPicPr>
            <a:picLocks noChangeAspect="1"/>
          </p:cNvPicPr>
          <p:nvPr/>
        </p:nvPicPr>
        <p:blipFill>
          <a:blip r:embed="rId3"/>
          <a:stretch>
            <a:fillRect/>
          </a:stretch>
        </p:blipFill>
        <p:spPr>
          <a:xfrm>
            <a:off x="622730" y="1311044"/>
            <a:ext cx="3162838" cy="3659943"/>
          </a:xfrm>
          <a:prstGeom prst="rect">
            <a:avLst/>
          </a:prstGeom>
          <a:effectLst>
            <a:softEdge rad="31750"/>
          </a:effectLst>
        </p:spPr>
      </p:pic>
      <p:sp>
        <p:nvSpPr>
          <p:cNvPr id="5" name="TextBox 4">
            <a:extLst>
              <a:ext uri="{FF2B5EF4-FFF2-40B4-BE49-F238E27FC236}">
                <a16:creationId xmlns:a16="http://schemas.microsoft.com/office/drawing/2014/main" id="{CCF02DFC-A9E1-48AD-B0A7-E6679C5A4251}"/>
              </a:ext>
            </a:extLst>
          </p:cNvPr>
          <p:cNvSpPr txBox="1"/>
          <p:nvPr/>
        </p:nvSpPr>
        <p:spPr>
          <a:xfrm>
            <a:off x="6340671" y="2402702"/>
            <a:ext cx="3102070" cy="2462213"/>
          </a:xfrm>
          <a:prstGeom prst="rect">
            <a:avLst/>
          </a:prstGeom>
          <a:noFill/>
        </p:spPr>
        <p:txBody>
          <a:bodyPr wrap="square" rtlCol="0">
            <a:spAutoFit/>
          </a:bodyPr>
          <a:lstStyle/>
          <a:p>
            <a:pPr algn="ctr"/>
            <a:r>
              <a:rPr lang="en-US" altLang="en-US" dirty="0">
                <a:solidFill>
                  <a:srgbClr val="100925"/>
                </a:solidFill>
                <a:latin typeface="Abel" panose="020B0604020202020204" charset="0"/>
              </a:rPr>
              <a:t>Mean of Survival Probability 96.51480998851594</a:t>
            </a:r>
          </a:p>
          <a:p>
            <a:pPr algn="ctr"/>
            <a:endParaRPr lang="en-US" altLang="en-US" dirty="0">
              <a:solidFill>
                <a:srgbClr val="100925"/>
              </a:solidFill>
              <a:latin typeface="Abel" panose="020B0604020202020204" charset="0"/>
            </a:endParaRPr>
          </a:p>
          <a:p>
            <a:pPr algn="ctr"/>
            <a:r>
              <a:rPr lang="en-US" altLang="en-US" dirty="0">
                <a:solidFill>
                  <a:srgbClr val="100925"/>
                </a:solidFill>
                <a:latin typeface="Abel" panose="020B0604020202020204" charset="0"/>
              </a:rPr>
              <a:t>Median of Survival Probability 97.59736670360245</a:t>
            </a:r>
          </a:p>
          <a:p>
            <a:pPr algn="ctr"/>
            <a:endParaRPr lang="en-US" altLang="en-US" dirty="0">
              <a:solidFill>
                <a:srgbClr val="100925"/>
              </a:solidFill>
              <a:latin typeface="Abel" panose="020B0604020202020204" charset="0"/>
            </a:endParaRPr>
          </a:p>
          <a:p>
            <a:pPr algn="ctr"/>
            <a:r>
              <a:rPr lang="en-US" altLang="en-US" dirty="0">
                <a:solidFill>
                  <a:srgbClr val="100925"/>
                </a:solidFill>
                <a:latin typeface="Abel" panose="020B0604020202020204" charset="0"/>
              </a:rPr>
              <a:t>Mean of Death Probability 3.4851900114840646</a:t>
            </a:r>
          </a:p>
          <a:p>
            <a:pPr algn="ctr"/>
            <a:endParaRPr lang="en-US" altLang="en-US" dirty="0">
              <a:solidFill>
                <a:srgbClr val="100925"/>
              </a:solidFill>
              <a:latin typeface="Abel" panose="020B0604020202020204" charset="0"/>
            </a:endParaRPr>
          </a:p>
          <a:p>
            <a:pPr algn="ctr"/>
            <a:r>
              <a:rPr lang="en-US" altLang="en-US" dirty="0">
                <a:solidFill>
                  <a:srgbClr val="100925"/>
                </a:solidFill>
                <a:latin typeface="Abel" panose="020B0604020202020204" charset="0"/>
              </a:rPr>
              <a:t>Median of Death Probability 2.4026332963975534</a:t>
            </a:r>
            <a:r>
              <a:rPr lang="en-US" altLang="en-US" sz="1100" dirty="0">
                <a:solidFill>
                  <a:srgbClr val="100925"/>
                </a:solidFill>
                <a:latin typeface="Abel" panose="020B0604020202020204" charset="0"/>
              </a:rPr>
              <a:t> </a:t>
            </a:r>
            <a:endParaRPr lang="en-US" altLang="en-US" sz="3200" dirty="0">
              <a:solidFill>
                <a:srgbClr val="100925"/>
              </a:solidFill>
              <a:latin typeface="Abel" panose="020B0604020202020204" charset="0"/>
            </a:endParaRPr>
          </a:p>
        </p:txBody>
      </p:sp>
      <p:sp>
        <p:nvSpPr>
          <p:cNvPr id="6" name="Rectangle 2">
            <a:extLst>
              <a:ext uri="{FF2B5EF4-FFF2-40B4-BE49-F238E27FC236}">
                <a16:creationId xmlns:a16="http://schemas.microsoft.com/office/drawing/2014/main" id="{5D52278E-1828-428A-A79E-8A6FE67FB987}"/>
              </a:ext>
            </a:extLst>
          </p:cNvPr>
          <p:cNvSpPr>
            <a:spLocks noChangeArrowheads="1"/>
          </p:cNvSpPr>
          <p:nvPr/>
        </p:nvSpPr>
        <p:spPr bwMode="auto">
          <a:xfrm>
            <a:off x="1069848" y="169963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2AD803-EE5C-4E0F-8CF2-997BB40428AF}"/>
                  </a:ext>
                </a:extLst>
              </p:cNvPr>
              <p:cNvSpPr txBox="1"/>
              <p:nvPr/>
            </p:nvSpPr>
            <p:spPr>
              <a:xfrm>
                <a:off x="3902686" y="1417146"/>
                <a:ext cx="3440685" cy="334579"/>
              </a:xfrm>
              <a:prstGeom prst="rect">
                <a:avLst/>
              </a:prstGeom>
              <a:noFill/>
            </p:spPr>
            <p:txBody>
              <a:bodyPr wrap="none" lIns="0" tIns="0" rIns="0" bIns="0" rtlCol="0">
                <a:spAutoFit/>
              </a:bodyPr>
              <a:lstStyle/>
              <a:p>
                <a:r>
                  <a:rPr lang="en-US" sz="1100" dirty="0"/>
                  <a:t>Survival Probability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𝑁𝑜</m:t>
                        </m:r>
                        <m:r>
                          <a:rPr lang="en-US" b="0" i="1" smtClean="0">
                            <a:latin typeface="Cambria Math" panose="02040503050406030204" pitchFamily="18" charset="0"/>
                          </a:rPr>
                          <m:t>.  </m:t>
                        </m:r>
                        <m:r>
                          <a:rPr lang="en-US" b="0" i="1" smtClean="0">
                            <a:latin typeface="Cambria Math" panose="02040503050406030204" pitchFamily="18" charset="0"/>
                          </a:rPr>
                          <m:t>𝐷𝑒𝑎𝑡h</m:t>
                        </m:r>
                        <m:r>
                          <a:rPr lang="en-US" b="0" i="1" smtClean="0">
                            <a:latin typeface="Cambria Math" panose="02040503050406030204" pitchFamily="18" charset="0"/>
                          </a:rPr>
                          <m:t> </m:t>
                        </m:r>
                        <m:r>
                          <a:rPr lang="en-US" b="0" i="1" smtClean="0">
                            <a:latin typeface="Cambria Math" panose="02040503050406030204" pitchFamily="18" charset="0"/>
                          </a:rPr>
                          <m:t>𝑐𝑎𝑠𝑒𝑠</m:t>
                        </m:r>
                      </m:num>
                      <m:den>
                        <m:r>
                          <a:rPr lang="en-US" b="0" i="1" smtClean="0">
                            <a:latin typeface="Cambria Math" panose="02040503050406030204" pitchFamily="18" charset="0"/>
                          </a:rPr>
                          <m:t>𝑁𝑜</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𝐶𝑜𝑛𝑓𝑖𝑟𝑚𝑒𝑑</m:t>
                        </m:r>
                        <m:r>
                          <a:rPr lang="en-US" b="0" i="1" smtClean="0">
                            <a:latin typeface="Cambria Math" panose="02040503050406030204" pitchFamily="18" charset="0"/>
                          </a:rPr>
                          <m:t> </m:t>
                        </m:r>
                        <m:r>
                          <a:rPr lang="en-US" b="0" i="1" smtClean="0">
                            <a:latin typeface="Cambria Math" panose="02040503050406030204" pitchFamily="18" charset="0"/>
                          </a:rPr>
                          <m:t>𝐶𝑎𝑠𝑒𝑠</m:t>
                        </m:r>
                        <m:r>
                          <a:rPr lang="en-US" b="0" i="1" smtClean="0">
                            <a:latin typeface="Cambria Math" panose="02040503050406030204" pitchFamily="18" charset="0"/>
                          </a:rPr>
                          <m:t> </m:t>
                        </m:r>
                      </m:den>
                    </m:f>
                  </m:oMath>
                </a14:m>
                <a:r>
                  <a:rPr lang="en-US" sz="1100" dirty="0"/>
                  <a:t>X100</a:t>
                </a:r>
              </a:p>
            </p:txBody>
          </p:sp>
        </mc:Choice>
        <mc:Fallback xmlns="">
          <p:sp>
            <p:nvSpPr>
              <p:cNvPr id="8" name="TextBox 7">
                <a:extLst>
                  <a:ext uri="{FF2B5EF4-FFF2-40B4-BE49-F238E27FC236}">
                    <a16:creationId xmlns:a16="http://schemas.microsoft.com/office/drawing/2014/main" id="{342AD803-EE5C-4E0F-8CF2-997BB40428AF}"/>
                  </a:ext>
                </a:extLst>
              </p:cNvPr>
              <p:cNvSpPr txBox="1">
                <a:spLocks noRot="1" noChangeAspect="1" noMove="1" noResize="1" noEditPoints="1" noAdjustHandles="1" noChangeArrowheads="1" noChangeShapeType="1" noTextEdit="1"/>
              </p:cNvSpPr>
              <p:nvPr/>
            </p:nvSpPr>
            <p:spPr>
              <a:xfrm>
                <a:off x="3902686" y="1417146"/>
                <a:ext cx="3440685" cy="334579"/>
              </a:xfrm>
              <a:prstGeom prst="rect">
                <a:avLst/>
              </a:prstGeom>
              <a:blipFill>
                <a:blip r:embed="rId4"/>
                <a:stretch>
                  <a:fillRect l="-2478" r="-159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ABDDFC-ABFC-467F-841D-BBFE82229B42}"/>
                  </a:ext>
                </a:extLst>
              </p:cNvPr>
              <p:cNvSpPr txBox="1"/>
              <p:nvPr/>
            </p:nvSpPr>
            <p:spPr>
              <a:xfrm>
                <a:off x="3909802" y="1948492"/>
                <a:ext cx="2942922" cy="169277"/>
              </a:xfrm>
              <a:prstGeom prst="rect">
                <a:avLst/>
              </a:prstGeom>
              <a:noFill/>
            </p:spPr>
            <p:txBody>
              <a:bodyPr wrap="none" lIns="0" tIns="0" rIns="0" bIns="0" rtlCol="0">
                <a:spAutoFit/>
              </a:bodyPr>
              <a:lstStyle/>
              <a:p>
                <a:r>
                  <a:rPr lang="pt-BR" sz="1100" dirty="0"/>
                  <a:t>Death Probability %</a:t>
                </a:r>
                <a14:m>
                  <m:oMath xmlns:m="http://schemas.openxmlformats.org/officeDocument/2006/math">
                    <m:r>
                      <a:rPr lang="pt-BR" sz="1100" i="1" smtClean="0">
                        <a:latin typeface="Cambria Math" panose="02040503050406030204" pitchFamily="18" charset="0"/>
                      </a:rPr>
                      <m:t>=</m:t>
                    </m:r>
                    <m:r>
                      <a:rPr lang="en-US" sz="1100" b="0" i="1" smtClean="0">
                        <a:latin typeface="Cambria Math" panose="02040503050406030204" pitchFamily="18" charset="0"/>
                      </a:rPr>
                      <m:t>1−</m:t>
                    </m:r>
                    <m:r>
                      <a:rPr lang="en-US" sz="1100" b="0" i="1" smtClean="0">
                        <a:latin typeface="Cambria Math" panose="02040503050406030204" pitchFamily="18" charset="0"/>
                      </a:rPr>
                      <m:t>𝑆𝑢𝑟𝑣𝑖𝑣𝑎𝑙</m:t>
                    </m:r>
                    <m:r>
                      <a:rPr lang="en-US" sz="1100" b="0" i="1" smtClean="0">
                        <a:latin typeface="Cambria Math" panose="02040503050406030204" pitchFamily="18" charset="0"/>
                      </a:rPr>
                      <m:t> </m:t>
                    </m:r>
                    <m:r>
                      <a:rPr lang="en-US" sz="1100" b="0" i="1" smtClean="0">
                        <a:latin typeface="Cambria Math" panose="02040503050406030204" pitchFamily="18" charset="0"/>
                      </a:rPr>
                      <m:t>𝑃𝑟𝑜𝑏𝑎𝑏𝑖𝑙𝑖𝑡𝑦</m:t>
                    </m:r>
                  </m:oMath>
                </a14:m>
                <a:endParaRPr lang="en-US" sz="1100" dirty="0"/>
              </a:p>
            </p:txBody>
          </p:sp>
        </mc:Choice>
        <mc:Fallback xmlns="">
          <p:sp>
            <p:nvSpPr>
              <p:cNvPr id="10" name="TextBox 9">
                <a:extLst>
                  <a:ext uri="{FF2B5EF4-FFF2-40B4-BE49-F238E27FC236}">
                    <a16:creationId xmlns:a16="http://schemas.microsoft.com/office/drawing/2014/main" id="{6CABDDFC-ABFC-467F-841D-BBFE82229B42}"/>
                  </a:ext>
                </a:extLst>
              </p:cNvPr>
              <p:cNvSpPr txBox="1">
                <a:spLocks noRot="1" noChangeAspect="1" noMove="1" noResize="1" noEditPoints="1" noAdjustHandles="1" noChangeArrowheads="1" noChangeShapeType="1" noTextEdit="1"/>
              </p:cNvSpPr>
              <p:nvPr/>
            </p:nvSpPr>
            <p:spPr>
              <a:xfrm>
                <a:off x="3909802" y="1948492"/>
                <a:ext cx="2942922" cy="169277"/>
              </a:xfrm>
              <a:prstGeom prst="rect">
                <a:avLst/>
              </a:prstGeom>
              <a:blipFill>
                <a:blip r:embed="rId5"/>
                <a:stretch>
                  <a:fillRect l="-2899" t="-33333" r="-1035" b="-51852"/>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07"/>
        <p:cNvGrpSpPr/>
        <p:nvPr/>
      </p:nvGrpSpPr>
      <p:grpSpPr>
        <a:xfrm>
          <a:off x="0" y="0"/>
          <a:ext cx="0" cy="0"/>
          <a:chOff x="0" y="0"/>
          <a:chExt cx="0" cy="0"/>
        </a:xfrm>
      </p:grpSpPr>
      <p:grpSp>
        <p:nvGrpSpPr>
          <p:cNvPr id="1412" name="Google Shape;1412;p53"/>
          <p:cNvGrpSpPr/>
          <p:nvPr/>
        </p:nvGrpSpPr>
        <p:grpSpPr>
          <a:xfrm flipH="1">
            <a:off x="378491" y="3312898"/>
            <a:ext cx="1620937" cy="1620937"/>
            <a:chOff x="6186996" y="2375625"/>
            <a:chExt cx="1916908" cy="1916908"/>
          </a:xfrm>
        </p:grpSpPr>
        <p:sp>
          <p:nvSpPr>
            <p:cNvPr id="1413" name="Google Shape;1413;p53"/>
            <p:cNvSpPr/>
            <p:nvPr/>
          </p:nvSpPr>
          <p:spPr>
            <a:xfrm>
              <a:off x="6549650" y="2738275"/>
              <a:ext cx="1191600" cy="119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4" name="Google Shape;1414;p53"/>
            <p:cNvCxnSpPr>
              <a:stCxn id="1413" idx="0"/>
              <a:endCxn id="1415" idx="4"/>
            </p:cNvCxnSpPr>
            <p:nvPr/>
          </p:nvCxnSpPr>
          <p:spPr>
            <a:xfrm rot="10800000">
              <a:off x="7145450" y="2530975"/>
              <a:ext cx="0" cy="207300"/>
            </a:xfrm>
            <a:prstGeom prst="straightConnector1">
              <a:avLst/>
            </a:prstGeom>
            <a:noFill/>
            <a:ln w="28575" cap="flat" cmpd="sng">
              <a:solidFill>
                <a:schemeClr val="dk1"/>
              </a:solidFill>
              <a:prstDash val="solid"/>
              <a:round/>
              <a:headEnd type="none" w="med" len="med"/>
              <a:tailEnd type="none" w="med" len="med"/>
            </a:ln>
          </p:spPr>
        </p:cxnSp>
        <p:sp>
          <p:nvSpPr>
            <p:cNvPr id="1415" name="Google Shape;1415;p53"/>
            <p:cNvSpPr/>
            <p:nvPr/>
          </p:nvSpPr>
          <p:spPr>
            <a:xfrm>
              <a:off x="7067750" y="2375625"/>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6" name="Google Shape;1416;p53"/>
            <p:cNvCxnSpPr>
              <a:stCxn id="1417" idx="0"/>
            </p:cNvCxnSpPr>
            <p:nvPr/>
          </p:nvCxnSpPr>
          <p:spPr>
            <a:xfrm rot="10800000">
              <a:off x="7145450" y="3929833"/>
              <a:ext cx="0" cy="207300"/>
            </a:xfrm>
            <a:prstGeom prst="straightConnector1">
              <a:avLst/>
            </a:prstGeom>
            <a:noFill/>
            <a:ln w="28575" cap="flat" cmpd="sng">
              <a:solidFill>
                <a:schemeClr val="dk1"/>
              </a:solidFill>
              <a:prstDash val="solid"/>
              <a:round/>
              <a:headEnd type="none" w="med" len="med"/>
              <a:tailEnd type="none" w="med" len="med"/>
            </a:ln>
          </p:spPr>
        </p:cxnSp>
        <p:sp>
          <p:nvSpPr>
            <p:cNvPr id="1417" name="Google Shape;1417;p53"/>
            <p:cNvSpPr/>
            <p:nvPr/>
          </p:nvSpPr>
          <p:spPr>
            <a:xfrm>
              <a:off x="7067750" y="4137133"/>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8" name="Google Shape;1418;p53"/>
            <p:cNvCxnSpPr>
              <a:stCxn id="1413" idx="2"/>
              <a:endCxn id="1419" idx="4"/>
            </p:cNvCxnSpPr>
            <p:nvPr/>
          </p:nvCxnSpPr>
          <p:spPr>
            <a:xfrm rot="10800000">
              <a:off x="6342350" y="3334075"/>
              <a:ext cx="207300" cy="0"/>
            </a:xfrm>
            <a:prstGeom prst="straightConnector1">
              <a:avLst/>
            </a:prstGeom>
            <a:noFill/>
            <a:ln w="28575" cap="flat" cmpd="sng">
              <a:solidFill>
                <a:schemeClr val="dk1"/>
              </a:solidFill>
              <a:prstDash val="solid"/>
              <a:round/>
              <a:headEnd type="none" w="med" len="med"/>
              <a:tailEnd type="none" w="med" len="med"/>
            </a:ln>
          </p:spPr>
        </p:cxnSp>
        <p:sp>
          <p:nvSpPr>
            <p:cNvPr id="1419" name="Google Shape;1419;p53"/>
            <p:cNvSpPr/>
            <p:nvPr/>
          </p:nvSpPr>
          <p:spPr>
            <a:xfrm rot="-5400000">
              <a:off x="6186996"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0" name="Google Shape;1420;p53"/>
            <p:cNvCxnSpPr>
              <a:stCxn id="1421" idx="0"/>
              <a:endCxn id="1413" idx="6"/>
            </p:cNvCxnSpPr>
            <p:nvPr/>
          </p:nvCxnSpPr>
          <p:spPr>
            <a:xfrm rot="10800000">
              <a:off x="7741204" y="3334079"/>
              <a:ext cx="207300" cy="0"/>
            </a:xfrm>
            <a:prstGeom prst="straightConnector1">
              <a:avLst/>
            </a:prstGeom>
            <a:noFill/>
            <a:ln w="28575" cap="flat" cmpd="sng">
              <a:solidFill>
                <a:schemeClr val="dk1"/>
              </a:solidFill>
              <a:prstDash val="solid"/>
              <a:round/>
              <a:headEnd type="none" w="med" len="med"/>
              <a:tailEnd type="none" w="med" len="med"/>
            </a:ln>
          </p:spPr>
        </p:cxnSp>
        <p:sp>
          <p:nvSpPr>
            <p:cNvPr id="1421" name="Google Shape;1421;p53"/>
            <p:cNvSpPr/>
            <p:nvPr/>
          </p:nvSpPr>
          <p:spPr>
            <a:xfrm rot="-5400000">
              <a:off x="7948504"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2" name="Google Shape;1422;p53"/>
            <p:cNvCxnSpPr>
              <a:endCxn id="1423" idx="4"/>
            </p:cNvCxnSpPr>
            <p:nvPr/>
          </p:nvCxnSpPr>
          <p:spPr>
            <a:xfrm rot="10800000">
              <a:off x="6577478" y="2766192"/>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423" name="Google Shape;1423;p53"/>
            <p:cNvSpPr/>
            <p:nvPr/>
          </p:nvSpPr>
          <p:spPr>
            <a:xfrm rot="-2700000">
              <a:off x="6444938" y="2633652"/>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4" name="Google Shape;1424;p53"/>
            <p:cNvCxnSpPr>
              <a:stCxn id="1425" idx="0"/>
            </p:cNvCxnSpPr>
            <p:nvPr/>
          </p:nvCxnSpPr>
          <p:spPr>
            <a:xfrm rot="10800000">
              <a:off x="7566853" y="3755566"/>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425" name="Google Shape;1425;p53"/>
            <p:cNvSpPr/>
            <p:nvPr/>
          </p:nvSpPr>
          <p:spPr>
            <a:xfrm rot="-2700000">
              <a:off x="7690512" y="387922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6" name="Google Shape;1426;p53"/>
            <p:cNvCxnSpPr>
              <a:endCxn id="1427" idx="4"/>
            </p:cNvCxnSpPr>
            <p:nvPr/>
          </p:nvCxnSpPr>
          <p:spPr>
            <a:xfrm flipH="1">
              <a:off x="6577563" y="3755651"/>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427" name="Google Shape;1427;p53"/>
            <p:cNvSpPr/>
            <p:nvPr/>
          </p:nvSpPr>
          <p:spPr>
            <a:xfrm rot="-8100000">
              <a:off x="6445023" y="3879310"/>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8" name="Google Shape;1428;p53"/>
            <p:cNvCxnSpPr>
              <a:stCxn id="1429" idx="0"/>
            </p:cNvCxnSpPr>
            <p:nvPr/>
          </p:nvCxnSpPr>
          <p:spPr>
            <a:xfrm flipH="1">
              <a:off x="7566937" y="2766276"/>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429" name="Google Shape;1429;p53"/>
            <p:cNvSpPr/>
            <p:nvPr/>
          </p:nvSpPr>
          <p:spPr>
            <a:xfrm rot="-8100000">
              <a:off x="7690597" y="263373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3"/>
            <p:cNvSpPr/>
            <p:nvPr/>
          </p:nvSpPr>
          <p:spPr>
            <a:xfrm rot="-5400000">
              <a:off x="6794004" y="3256379"/>
              <a:ext cx="1554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rot="-5400000">
              <a:off x="7371252" y="3334077"/>
              <a:ext cx="77700" cy="77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3"/>
            <p:cNvSpPr/>
            <p:nvPr/>
          </p:nvSpPr>
          <p:spPr>
            <a:xfrm rot="-5400000">
              <a:off x="7106602" y="2971452"/>
              <a:ext cx="77700" cy="77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3"/>
          <p:cNvGrpSpPr/>
          <p:nvPr/>
        </p:nvGrpSpPr>
        <p:grpSpPr>
          <a:xfrm>
            <a:off x="8245052" y="2953157"/>
            <a:ext cx="429149" cy="429149"/>
            <a:chOff x="7942477" y="2247857"/>
            <a:chExt cx="429149" cy="429149"/>
          </a:xfrm>
        </p:grpSpPr>
        <p:sp>
          <p:nvSpPr>
            <p:cNvPr id="1434" name="Google Shape;1434;p53"/>
            <p:cNvSpPr/>
            <p:nvPr/>
          </p:nvSpPr>
          <p:spPr>
            <a:xfrm rot="8100000">
              <a:off x="8023557" y="2328996"/>
              <a:ext cx="266862" cy="26686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5" name="Google Shape;1435;p53"/>
            <p:cNvCxnSpPr>
              <a:stCxn id="1434" idx="0"/>
              <a:endCxn id="1436" idx="4"/>
            </p:cNvCxnSpPr>
            <p:nvPr/>
          </p:nvCxnSpPr>
          <p:spPr>
            <a:xfrm>
              <a:off x="8251338" y="2556777"/>
              <a:ext cx="32700" cy="32700"/>
            </a:xfrm>
            <a:prstGeom prst="straightConnector1">
              <a:avLst/>
            </a:prstGeom>
            <a:noFill/>
            <a:ln w="19050" cap="flat" cmpd="sng">
              <a:solidFill>
                <a:schemeClr val="dk1"/>
              </a:solidFill>
              <a:prstDash val="solid"/>
              <a:round/>
              <a:headEnd type="none" w="med" len="med"/>
              <a:tailEnd type="none" w="med" len="med"/>
            </a:ln>
          </p:spPr>
        </p:cxnSp>
        <p:sp>
          <p:nvSpPr>
            <p:cNvPr id="1436" name="Google Shape;1436;p53"/>
            <p:cNvSpPr/>
            <p:nvPr/>
          </p:nvSpPr>
          <p:spPr>
            <a:xfrm rot="8100000">
              <a:off x="8279085"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7" name="Google Shape;1437;p53"/>
            <p:cNvCxnSpPr>
              <a:stCxn id="1438" idx="0"/>
            </p:cNvCxnSpPr>
            <p:nvPr/>
          </p:nvCxnSpPr>
          <p:spPr>
            <a:xfrm>
              <a:off x="8029933" y="2335303"/>
              <a:ext cx="33000" cy="33000"/>
            </a:xfrm>
            <a:prstGeom prst="straightConnector1">
              <a:avLst/>
            </a:prstGeom>
            <a:noFill/>
            <a:ln w="19050" cap="flat" cmpd="sng">
              <a:solidFill>
                <a:schemeClr val="dk1"/>
              </a:solidFill>
              <a:prstDash val="solid"/>
              <a:round/>
              <a:headEnd type="none" w="med" len="med"/>
              <a:tailEnd type="none" w="med" len="med"/>
            </a:ln>
          </p:spPr>
        </p:cxnSp>
        <p:sp>
          <p:nvSpPr>
            <p:cNvPr id="1438" name="Google Shape;1438;p53"/>
            <p:cNvSpPr/>
            <p:nvPr/>
          </p:nvSpPr>
          <p:spPr>
            <a:xfrm rot="8100000">
              <a:off x="8000238"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9" name="Google Shape;1439;p53"/>
            <p:cNvCxnSpPr>
              <a:stCxn id="1434" idx="2"/>
              <a:endCxn id="1440" idx="4"/>
            </p:cNvCxnSpPr>
            <p:nvPr/>
          </p:nvCxnSpPr>
          <p:spPr>
            <a:xfrm rot="10800000" flipH="1">
              <a:off x="8251338" y="2335377"/>
              <a:ext cx="32700" cy="32700"/>
            </a:xfrm>
            <a:prstGeom prst="straightConnector1">
              <a:avLst/>
            </a:prstGeom>
            <a:noFill/>
            <a:ln w="19050" cap="flat" cmpd="sng">
              <a:solidFill>
                <a:schemeClr val="dk1"/>
              </a:solidFill>
              <a:prstDash val="solid"/>
              <a:round/>
              <a:headEnd type="none" w="med" len="med"/>
              <a:tailEnd type="none" w="med" len="med"/>
            </a:ln>
          </p:spPr>
        </p:cxnSp>
        <p:sp>
          <p:nvSpPr>
            <p:cNvPr id="1440" name="Google Shape;1440;p53"/>
            <p:cNvSpPr/>
            <p:nvPr/>
          </p:nvSpPr>
          <p:spPr>
            <a:xfrm rot="2700000">
              <a:off x="8279085"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1" name="Google Shape;1441;p53"/>
            <p:cNvCxnSpPr>
              <a:stCxn id="1442" idx="0"/>
              <a:endCxn id="1434" idx="6"/>
            </p:cNvCxnSpPr>
            <p:nvPr/>
          </p:nvCxnSpPr>
          <p:spPr>
            <a:xfrm rot="10800000" flipH="1">
              <a:off x="8029933" y="2556850"/>
              <a:ext cx="32700" cy="32700"/>
            </a:xfrm>
            <a:prstGeom prst="straightConnector1">
              <a:avLst/>
            </a:prstGeom>
            <a:noFill/>
            <a:ln w="19050" cap="flat" cmpd="sng">
              <a:solidFill>
                <a:schemeClr val="dk1"/>
              </a:solidFill>
              <a:prstDash val="solid"/>
              <a:round/>
              <a:headEnd type="none" w="med" len="med"/>
              <a:tailEnd type="none" w="med" len="med"/>
            </a:ln>
          </p:spPr>
        </p:cxnSp>
        <p:sp>
          <p:nvSpPr>
            <p:cNvPr id="1442" name="Google Shape;1442;p53"/>
            <p:cNvSpPr/>
            <p:nvPr/>
          </p:nvSpPr>
          <p:spPr>
            <a:xfrm rot="2700000">
              <a:off x="8000238"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3" name="Google Shape;1443;p53"/>
            <p:cNvCxnSpPr>
              <a:endCxn id="1444" idx="4"/>
            </p:cNvCxnSpPr>
            <p:nvPr/>
          </p:nvCxnSpPr>
          <p:spPr>
            <a:xfrm>
              <a:off x="8290626"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444" name="Google Shape;1444;p53"/>
            <p:cNvSpPr/>
            <p:nvPr/>
          </p:nvSpPr>
          <p:spPr>
            <a:xfrm rot="5400000">
              <a:off x="8336826"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5" name="Google Shape;1445;p53"/>
            <p:cNvCxnSpPr>
              <a:stCxn id="1446" idx="0"/>
            </p:cNvCxnSpPr>
            <p:nvPr/>
          </p:nvCxnSpPr>
          <p:spPr>
            <a:xfrm>
              <a:off x="7977277"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446" name="Google Shape;1446;p53"/>
            <p:cNvSpPr/>
            <p:nvPr/>
          </p:nvSpPr>
          <p:spPr>
            <a:xfrm rot="5400000">
              <a:off x="7942477"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3"/>
            <p:cNvSpPr/>
            <p:nvPr/>
          </p:nvSpPr>
          <p:spPr>
            <a:xfrm>
              <a:off x="8139662" y="2247857"/>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3"/>
            <p:cNvSpPr/>
            <p:nvPr/>
          </p:nvSpPr>
          <p:spPr>
            <a:xfrm>
              <a:off x="8139662" y="2642206"/>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rot="2700000">
              <a:off x="8182996" y="2401697"/>
              <a:ext cx="34790" cy="3479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rot="2700000">
              <a:off x="8100315" y="2489473"/>
              <a:ext cx="17395" cy="1739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rot="2700000">
              <a:off x="8199613" y="2504983"/>
              <a:ext cx="17395" cy="17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2" name="Google Shape;1452;p53"/>
            <p:cNvCxnSpPr>
              <a:stCxn id="1447" idx="4"/>
              <a:endCxn id="1434" idx="3"/>
            </p:cNvCxnSpPr>
            <p:nvPr/>
          </p:nvCxnSpPr>
          <p:spPr>
            <a:xfrm>
              <a:off x="8157062" y="2282657"/>
              <a:ext cx="0" cy="46200"/>
            </a:xfrm>
            <a:prstGeom prst="straightConnector1">
              <a:avLst/>
            </a:prstGeom>
            <a:noFill/>
            <a:ln w="19050" cap="flat" cmpd="sng">
              <a:solidFill>
                <a:schemeClr val="dk1"/>
              </a:solidFill>
              <a:prstDash val="solid"/>
              <a:round/>
              <a:headEnd type="none" w="med" len="med"/>
              <a:tailEnd type="none" w="med" len="med"/>
            </a:ln>
          </p:spPr>
        </p:cxnSp>
        <p:cxnSp>
          <p:nvCxnSpPr>
            <p:cNvPr id="1453" name="Google Shape;1453;p53"/>
            <p:cNvCxnSpPr>
              <a:stCxn id="1448" idx="0"/>
              <a:endCxn id="1434" idx="7"/>
            </p:cNvCxnSpPr>
            <p:nvPr/>
          </p:nvCxnSpPr>
          <p:spPr>
            <a:xfrm rot="10800000">
              <a:off x="8157062" y="2596006"/>
              <a:ext cx="0" cy="46200"/>
            </a:xfrm>
            <a:prstGeom prst="straightConnector1">
              <a:avLst/>
            </a:prstGeom>
            <a:noFill/>
            <a:ln w="19050" cap="flat" cmpd="sng">
              <a:solidFill>
                <a:schemeClr val="dk1"/>
              </a:solidFill>
              <a:prstDash val="solid"/>
              <a:round/>
              <a:headEnd type="none" w="med" len="med"/>
              <a:tailEnd type="none" w="med" len="med"/>
            </a:ln>
          </p:spPr>
        </p:cxnSp>
      </p:grpSp>
      <p:grpSp>
        <p:nvGrpSpPr>
          <p:cNvPr id="1454" name="Google Shape;1454;p53"/>
          <p:cNvGrpSpPr/>
          <p:nvPr/>
        </p:nvGrpSpPr>
        <p:grpSpPr>
          <a:xfrm>
            <a:off x="6823744" y="95404"/>
            <a:ext cx="1108792" cy="1108792"/>
            <a:chOff x="7942477" y="2247857"/>
            <a:chExt cx="429149" cy="429149"/>
          </a:xfrm>
        </p:grpSpPr>
        <p:sp>
          <p:nvSpPr>
            <p:cNvPr id="1455" name="Google Shape;1455;p53"/>
            <p:cNvSpPr/>
            <p:nvPr/>
          </p:nvSpPr>
          <p:spPr>
            <a:xfrm rot="8100000">
              <a:off x="8023557" y="2328996"/>
              <a:ext cx="266862" cy="26686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6" name="Google Shape;1456;p53"/>
            <p:cNvCxnSpPr>
              <a:stCxn id="1455" idx="0"/>
              <a:endCxn id="1457" idx="4"/>
            </p:cNvCxnSpPr>
            <p:nvPr/>
          </p:nvCxnSpPr>
          <p:spPr>
            <a:xfrm>
              <a:off x="8251338" y="2556777"/>
              <a:ext cx="33000" cy="32700"/>
            </a:xfrm>
            <a:prstGeom prst="straightConnector1">
              <a:avLst/>
            </a:prstGeom>
            <a:noFill/>
            <a:ln w="19050" cap="flat" cmpd="sng">
              <a:solidFill>
                <a:schemeClr val="dk1"/>
              </a:solidFill>
              <a:prstDash val="solid"/>
              <a:round/>
              <a:headEnd type="none" w="med" len="med"/>
              <a:tailEnd type="none" w="med" len="med"/>
            </a:ln>
          </p:spPr>
        </p:cxnSp>
        <p:sp>
          <p:nvSpPr>
            <p:cNvPr id="1457" name="Google Shape;1457;p53"/>
            <p:cNvSpPr/>
            <p:nvPr/>
          </p:nvSpPr>
          <p:spPr>
            <a:xfrm rot="8100000">
              <a:off x="8279085"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8" name="Google Shape;1458;p53"/>
            <p:cNvCxnSpPr>
              <a:stCxn id="1459" idx="0"/>
            </p:cNvCxnSpPr>
            <p:nvPr/>
          </p:nvCxnSpPr>
          <p:spPr>
            <a:xfrm>
              <a:off x="8029933" y="2335303"/>
              <a:ext cx="33000" cy="33000"/>
            </a:xfrm>
            <a:prstGeom prst="straightConnector1">
              <a:avLst/>
            </a:prstGeom>
            <a:noFill/>
            <a:ln w="19050" cap="flat" cmpd="sng">
              <a:solidFill>
                <a:schemeClr val="dk1"/>
              </a:solidFill>
              <a:prstDash val="solid"/>
              <a:round/>
              <a:headEnd type="none" w="med" len="med"/>
              <a:tailEnd type="none" w="med" len="med"/>
            </a:ln>
          </p:spPr>
        </p:cxnSp>
        <p:sp>
          <p:nvSpPr>
            <p:cNvPr id="1459" name="Google Shape;1459;p53"/>
            <p:cNvSpPr/>
            <p:nvPr/>
          </p:nvSpPr>
          <p:spPr>
            <a:xfrm rot="8100000">
              <a:off x="8000238"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0" name="Google Shape;1460;p53"/>
            <p:cNvCxnSpPr>
              <a:stCxn id="1455" idx="2"/>
              <a:endCxn id="1461" idx="4"/>
            </p:cNvCxnSpPr>
            <p:nvPr/>
          </p:nvCxnSpPr>
          <p:spPr>
            <a:xfrm rot="10800000" flipH="1">
              <a:off x="8251338" y="2335377"/>
              <a:ext cx="33000" cy="32700"/>
            </a:xfrm>
            <a:prstGeom prst="straightConnector1">
              <a:avLst/>
            </a:prstGeom>
            <a:noFill/>
            <a:ln w="19050" cap="flat" cmpd="sng">
              <a:solidFill>
                <a:schemeClr val="dk1"/>
              </a:solidFill>
              <a:prstDash val="solid"/>
              <a:round/>
              <a:headEnd type="none" w="med" len="med"/>
              <a:tailEnd type="none" w="med" len="med"/>
            </a:ln>
          </p:spPr>
        </p:cxnSp>
        <p:sp>
          <p:nvSpPr>
            <p:cNvPr id="1461" name="Google Shape;1461;p53"/>
            <p:cNvSpPr/>
            <p:nvPr/>
          </p:nvSpPr>
          <p:spPr>
            <a:xfrm rot="2700000">
              <a:off x="8279085"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2" name="Google Shape;1462;p53"/>
            <p:cNvCxnSpPr>
              <a:stCxn id="1463" idx="0"/>
              <a:endCxn id="1455" idx="6"/>
            </p:cNvCxnSpPr>
            <p:nvPr/>
          </p:nvCxnSpPr>
          <p:spPr>
            <a:xfrm rot="10800000" flipH="1">
              <a:off x="8029933" y="2556850"/>
              <a:ext cx="32700" cy="32700"/>
            </a:xfrm>
            <a:prstGeom prst="straightConnector1">
              <a:avLst/>
            </a:prstGeom>
            <a:noFill/>
            <a:ln w="19050" cap="flat" cmpd="sng">
              <a:solidFill>
                <a:schemeClr val="dk1"/>
              </a:solidFill>
              <a:prstDash val="solid"/>
              <a:round/>
              <a:headEnd type="none" w="med" len="med"/>
              <a:tailEnd type="none" w="med" len="med"/>
            </a:ln>
          </p:spPr>
        </p:cxnSp>
        <p:sp>
          <p:nvSpPr>
            <p:cNvPr id="1463" name="Google Shape;1463;p53"/>
            <p:cNvSpPr/>
            <p:nvPr/>
          </p:nvSpPr>
          <p:spPr>
            <a:xfrm rot="2700000">
              <a:off x="8000238"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4" name="Google Shape;1464;p53"/>
            <p:cNvCxnSpPr>
              <a:endCxn id="1465" idx="4"/>
            </p:cNvCxnSpPr>
            <p:nvPr/>
          </p:nvCxnSpPr>
          <p:spPr>
            <a:xfrm>
              <a:off x="8290626"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465" name="Google Shape;1465;p53"/>
            <p:cNvSpPr/>
            <p:nvPr/>
          </p:nvSpPr>
          <p:spPr>
            <a:xfrm rot="5400000">
              <a:off x="8336826"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6" name="Google Shape;1466;p53"/>
            <p:cNvCxnSpPr>
              <a:stCxn id="1467" idx="0"/>
            </p:cNvCxnSpPr>
            <p:nvPr/>
          </p:nvCxnSpPr>
          <p:spPr>
            <a:xfrm>
              <a:off x="7977277"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467" name="Google Shape;1467;p53"/>
            <p:cNvSpPr/>
            <p:nvPr/>
          </p:nvSpPr>
          <p:spPr>
            <a:xfrm rot="5400000">
              <a:off x="7942477"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a:off x="8139662" y="2247857"/>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a:off x="8139662" y="2642206"/>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3"/>
            <p:cNvSpPr/>
            <p:nvPr/>
          </p:nvSpPr>
          <p:spPr>
            <a:xfrm rot="2700000">
              <a:off x="8182996" y="2401697"/>
              <a:ext cx="34790" cy="3479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3"/>
            <p:cNvSpPr/>
            <p:nvPr/>
          </p:nvSpPr>
          <p:spPr>
            <a:xfrm rot="2700000">
              <a:off x="8100315" y="2489473"/>
              <a:ext cx="17395" cy="1739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rot="2700000">
              <a:off x="8199613" y="2504983"/>
              <a:ext cx="17395" cy="17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3" name="Google Shape;1473;p53"/>
            <p:cNvCxnSpPr>
              <a:stCxn id="1468" idx="4"/>
              <a:endCxn id="1455" idx="3"/>
            </p:cNvCxnSpPr>
            <p:nvPr/>
          </p:nvCxnSpPr>
          <p:spPr>
            <a:xfrm>
              <a:off x="8157062" y="2282657"/>
              <a:ext cx="0" cy="46200"/>
            </a:xfrm>
            <a:prstGeom prst="straightConnector1">
              <a:avLst/>
            </a:prstGeom>
            <a:noFill/>
            <a:ln w="19050" cap="flat" cmpd="sng">
              <a:solidFill>
                <a:schemeClr val="dk1"/>
              </a:solidFill>
              <a:prstDash val="solid"/>
              <a:round/>
              <a:headEnd type="none" w="med" len="med"/>
              <a:tailEnd type="none" w="med" len="med"/>
            </a:ln>
          </p:spPr>
        </p:cxnSp>
        <p:cxnSp>
          <p:nvCxnSpPr>
            <p:cNvPr id="1474" name="Google Shape;1474;p53"/>
            <p:cNvCxnSpPr>
              <a:stCxn id="1469" idx="0"/>
              <a:endCxn id="1455" idx="7"/>
            </p:cNvCxnSpPr>
            <p:nvPr/>
          </p:nvCxnSpPr>
          <p:spPr>
            <a:xfrm rot="10800000">
              <a:off x="8157062" y="2596006"/>
              <a:ext cx="0" cy="46200"/>
            </a:xfrm>
            <a:prstGeom prst="straightConnector1">
              <a:avLst/>
            </a:prstGeom>
            <a:noFill/>
            <a:ln w="19050" cap="flat" cmpd="sng">
              <a:solidFill>
                <a:schemeClr val="dk1"/>
              </a:solidFill>
              <a:prstDash val="solid"/>
              <a:round/>
              <a:headEnd type="none" w="med" len="med"/>
              <a:tailEnd type="none" w="med" len="med"/>
            </a:ln>
          </p:spPr>
        </p:cxnSp>
      </p:grpSp>
      <p:pic>
        <p:nvPicPr>
          <p:cNvPr id="11" name="Picture 10">
            <a:extLst>
              <a:ext uri="{FF2B5EF4-FFF2-40B4-BE49-F238E27FC236}">
                <a16:creationId xmlns:a16="http://schemas.microsoft.com/office/drawing/2014/main" id="{7859C1E5-47F2-4371-B725-BF91938D075A}"/>
              </a:ext>
            </a:extLst>
          </p:cNvPr>
          <p:cNvPicPr>
            <a:picLocks noChangeAspect="1"/>
          </p:cNvPicPr>
          <p:nvPr/>
        </p:nvPicPr>
        <p:blipFill>
          <a:blip r:embed="rId3"/>
          <a:stretch>
            <a:fillRect/>
          </a:stretch>
        </p:blipFill>
        <p:spPr>
          <a:xfrm>
            <a:off x="2425436" y="694755"/>
            <a:ext cx="3981202" cy="2559345"/>
          </a:xfrm>
          <a:prstGeom prst="rect">
            <a:avLst/>
          </a:prstGeom>
          <a:effectLst>
            <a:softEdge rad="31750"/>
          </a:effectLst>
        </p:spPr>
      </p:pic>
      <p:sp>
        <p:nvSpPr>
          <p:cNvPr id="12" name="TextBox 11">
            <a:extLst>
              <a:ext uri="{FF2B5EF4-FFF2-40B4-BE49-F238E27FC236}">
                <a16:creationId xmlns:a16="http://schemas.microsoft.com/office/drawing/2014/main" id="{D4A514FC-F5AF-4DDC-A4C3-D9565DEF842F}"/>
              </a:ext>
            </a:extLst>
          </p:cNvPr>
          <p:cNvSpPr txBox="1"/>
          <p:nvPr/>
        </p:nvSpPr>
        <p:spPr>
          <a:xfrm>
            <a:off x="2089442" y="3433336"/>
            <a:ext cx="5121195" cy="1046440"/>
          </a:xfrm>
          <a:prstGeom prst="rect">
            <a:avLst/>
          </a:prstGeom>
          <a:noFill/>
        </p:spPr>
        <p:txBody>
          <a:bodyPr wrap="square" rtlCol="0">
            <a:spAutoFit/>
          </a:bodyPr>
          <a:lstStyle/>
          <a:p>
            <a:pPr algn="ctr"/>
            <a:r>
              <a:rPr lang="en-US" sz="1200" dirty="0">
                <a:latin typeface="Abel" panose="020B0604020202020204" charset="0"/>
              </a:rPr>
              <a:t>From this above graph one can infer that, most of the countries are following the trajectory similarly i.e. in uncontrolled Exponential growth. Some of the countries like Spain, Italy, Germany, Turkey are starting to get control over it as we can see a dip of the curve for them. Countries like USA, Russia, UK are still in exponential growth</a:t>
            </a:r>
            <a:r>
              <a:rPr 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78"/>
        <p:cNvGrpSpPr/>
        <p:nvPr/>
      </p:nvGrpSpPr>
      <p:grpSpPr>
        <a:xfrm>
          <a:off x="0" y="0"/>
          <a:ext cx="0" cy="0"/>
          <a:chOff x="0" y="0"/>
          <a:chExt cx="0" cy="0"/>
        </a:xfrm>
      </p:grpSpPr>
      <p:sp>
        <p:nvSpPr>
          <p:cNvPr id="1479" name="Google Shape;1479;p54"/>
          <p:cNvSpPr/>
          <p:nvPr/>
        </p:nvSpPr>
        <p:spPr>
          <a:xfrm>
            <a:off x="713175" y="1871238"/>
            <a:ext cx="5444100" cy="2436000"/>
          </a:xfrm>
          <a:prstGeom prst="roundRect">
            <a:avLst>
              <a:gd name="adj" fmla="val 2024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713175" y="5395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Trends in India</a:t>
            </a:r>
            <a:endParaRPr dirty="0">
              <a:solidFill>
                <a:schemeClr val="dk1"/>
              </a:solidFill>
            </a:endParaRPr>
          </a:p>
        </p:txBody>
      </p:sp>
      <p:sp>
        <p:nvSpPr>
          <p:cNvPr id="1482" name="Google Shape;1482;p54"/>
          <p:cNvSpPr txBox="1"/>
          <p:nvPr/>
        </p:nvSpPr>
        <p:spPr>
          <a:xfrm>
            <a:off x="879550" y="2345908"/>
            <a:ext cx="3692375" cy="1486659"/>
          </a:xfrm>
          <a:prstGeom prst="rect">
            <a:avLst/>
          </a:prstGeom>
          <a:noFill/>
          <a:ln>
            <a:noFill/>
          </a:ln>
        </p:spPr>
        <p:txBody>
          <a:bodyPr spcFirstLastPara="1" wrap="square" lIns="91425" tIns="91425" rIns="91425" bIns="91425" anchor="ctr" anchorCtr="0">
            <a:noAutofit/>
          </a:bodyPr>
          <a:lstStyle/>
          <a:p>
            <a:pPr algn="just"/>
            <a:r>
              <a:rPr lang="en-US" sz="1000" dirty="0">
                <a:latin typeface="Abel" panose="020B0604020202020204" charset="0"/>
              </a:rPr>
              <a:t>We see slow increase in confirmed cases from early April till early May. This was the time when every country was following the norms strictly. But with advent of mid May, some countries lifted off the complete lockdowns norms and imposed only partial lockdowns as the economy met an 'Worldwide Economic Depression'. This in an obvious practical sense created an uplift to the number of Confirmed cases through suspectable cases.</a:t>
            </a:r>
          </a:p>
          <a:p>
            <a:pPr algn="just"/>
            <a:endParaRPr lang="en-US" sz="1000" dirty="0">
              <a:latin typeface="Abel" panose="020B0604020202020204" charset="0"/>
            </a:endParaRPr>
          </a:p>
          <a:p>
            <a:pPr algn="just"/>
            <a:r>
              <a:rPr lang="en-US" sz="1000" dirty="0">
                <a:latin typeface="Abel" panose="020B0604020202020204" charset="0"/>
              </a:rPr>
              <a:t>Recovered cases follows similar trend as like the previous plot and is continuing to increase only in its trend which is a positive sign.</a:t>
            </a:r>
          </a:p>
          <a:p>
            <a:pPr algn="just"/>
            <a:endParaRPr lang="en-US" sz="1000" dirty="0">
              <a:latin typeface="Abel" panose="020B0604020202020204" charset="0"/>
            </a:endParaRPr>
          </a:p>
          <a:p>
            <a:pPr algn="just"/>
            <a:r>
              <a:rPr lang="en-US" sz="1000" dirty="0">
                <a:latin typeface="Abel" panose="020B0604020202020204" charset="0"/>
              </a:rPr>
              <a:t>Happy to see that the trend for death cases is taking a gradual dip after mid May and hope it continues to follow this trend only.</a:t>
            </a:r>
          </a:p>
          <a:p>
            <a:pPr marL="0" lvl="0" indent="0" algn="just" rtl="0">
              <a:spcBef>
                <a:spcPts val="0"/>
              </a:spcBef>
              <a:spcAft>
                <a:spcPts val="0"/>
              </a:spcAft>
              <a:buNone/>
            </a:pPr>
            <a:endParaRPr sz="1000" dirty="0">
              <a:solidFill>
                <a:schemeClr val="dk1"/>
              </a:solidFill>
              <a:latin typeface="Abel" panose="020B0604020202020204" charset="0"/>
              <a:ea typeface="Abel"/>
              <a:cs typeface="Abel"/>
              <a:sym typeface="Abel"/>
            </a:endParaRPr>
          </a:p>
        </p:txBody>
      </p:sp>
      <p:pic>
        <p:nvPicPr>
          <p:cNvPr id="3" name="Picture 2">
            <a:extLst>
              <a:ext uri="{FF2B5EF4-FFF2-40B4-BE49-F238E27FC236}">
                <a16:creationId xmlns:a16="http://schemas.microsoft.com/office/drawing/2014/main" id="{CD7FA377-1EB9-4E00-A49C-EDA551173A8C}"/>
              </a:ext>
            </a:extLst>
          </p:cNvPr>
          <p:cNvPicPr>
            <a:picLocks noChangeAspect="1"/>
          </p:cNvPicPr>
          <p:nvPr/>
        </p:nvPicPr>
        <p:blipFill>
          <a:blip r:embed="rId3"/>
          <a:stretch>
            <a:fillRect/>
          </a:stretch>
        </p:blipFill>
        <p:spPr>
          <a:xfrm>
            <a:off x="5022388" y="1871238"/>
            <a:ext cx="3748500" cy="2276915"/>
          </a:xfrm>
          <a:prstGeom prst="rect">
            <a:avLst/>
          </a:prstGeom>
        </p:spPr>
      </p:pic>
      <p:grpSp>
        <p:nvGrpSpPr>
          <p:cNvPr id="10" name="Google Shape;1491;p55">
            <a:extLst>
              <a:ext uri="{FF2B5EF4-FFF2-40B4-BE49-F238E27FC236}">
                <a16:creationId xmlns:a16="http://schemas.microsoft.com/office/drawing/2014/main" id="{62AD5479-069D-4156-9F56-6DE42A3F0CC9}"/>
              </a:ext>
            </a:extLst>
          </p:cNvPr>
          <p:cNvGrpSpPr/>
          <p:nvPr/>
        </p:nvGrpSpPr>
        <p:grpSpPr>
          <a:xfrm>
            <a:off x="4884240" y="1733981"/>
            <a:ext cx="4021500" cy="3062887"/>
            <a:chOff x="720010" y="1419647"/>
            <a:chExt cx="4021500" cy="3062887"/>
          </a:xfrm>
        </p:grpSpPr>
        <p:sp>
          <p:nvSpPr>
            <p:cNvPr id="11" name="Google Shape;1492;p55">
              <a:extLst>
                <a:ext uri="{FF2B5EF4-FFF2-40B4-BE49-F238E27FC236}">
                  <a16:creationId xmlns:a16="http://schemas.microsoft.com/office/drawing/2014/main" id="{F377D4BD-CC87-463D-8683-D032B9D6C964}"/>
                </a:ext>
              </a:extLst>
            </p:cNvPr>
            <p:cNvSpPr/>
            <p:nvPr/>
          </p:nvSpPr>
          <p:spPr>
            <a:xfrm>
              <a:off x="720010" y="1419647"/>
              <a:ext cx="4021500" cy="2544300"/>
            </a:xfrm>
            <a:prstGeom prst="roundRect">
              <a:avLst>
                <a:gd name="adj" fmla="val 3857"/>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55">
              <a:extLst>
                <a:ext uri="{FF2B5EF4-FFF2-40B4-BE49-F238E27FC236}">
                  <a16:creationId xmlns:a16="http://schemas.microsoft.com/office/drawing/2014/main" id="{5F99802D-9CD0-4B3B-80F5-DDF17FC7494C}"/>
                </a:ext>
              </a:extLst>
            </p:cNvPr>
            <p:cNvSpPr/>
            <p:nvPr/>
          </p:nvSpPr>
          <p:spPr>
            <a:xfrm>
              <a:off x="747353" y="1447364"/>
              <a:ext cx="3966900" cy="2488800"/>
            </a:xfrm>
            <a:prstGeom prst="roundRect">
              <a:avLst>
                <a:gd name="adj" fmla="val 3282"/>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55">
              <a:extLst>
                <a:ext uri="{FF2B5EF4-FFF2-40B4-BE49-F238E27FC236}">
                  <a16:creationId xmlns:a16="http://schemas.microsoft.com/office/drawing/2014/main" id="{103A0F7E-83F0-45B6-B827-30E7D25D6357}"/>
                </a:ext>
              </a:extLst>
            </p:cNvPr>
            <p:cNvSpPr/>
            <p:nvPr/>
          </p:nvSpPr>
          <p:spPr>
            <a:xfrm>
              <a:off x="858158" y="1548119"/>
              <a:ext cx="3748500" cy="2285700"/>
            </a:xfrm>
            <a:prstGeom prst="rect">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55">
              <a:extLst>
                <a:ext uri="{FF2B5EF4-FFF2-40B4-BE49-F238E27FC236}">
                  <a16:creationId xmlns:a16="http://schemas.microsoft.com/office/drawing/2014/main" id="{1C481D1F-2A36-4EAE-A5A6-56DCA945B334}"/>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20124D"/>
              </a:solidFill>
              <a:prstDash val="solid"/>
              <a:round/>
              <a:headEnd type="none" w="med" len="med"/>
              <a:tailEnd type="none" w="med" len="med"/>
            </a:ln>
          </p:spPr>
        </p:sp>
        <p:cxnSp>
          <p:nvCxnSpPr>
            <p:cNvPr id="15" name="Google Shape;1496;p55">
              <a:extLst>
                <a:ext uri="{FF2B5EF4-FFF2-40B4-BE49-F238E27FC236}">
                  <a16:creationId xmlns:a16="http://schemas.microsoft.com/office/drawing/2014/main" id="{35860CB4-2C79-47E5-88F1-39A9939BDB1F}"/>
                </a:ext>
              </a:extLst>
            </p:cNvPr>
            <p:cNvCxnSpPr/>
            <p:nvPr/>
          </p:nvCxnSpPr>
          <p:spPr>
            <a:xfrm>
              <a:off x="2057250" y="4433452"/>
              <a:ext cx="1353300" cy="0"/>
            </a:xfrm>
            <a:prstGeom prst="straightConnector1">
              <a:avLst/>
            </a:prstGeom>
            <a:noFill/>
            <a:ln w="19050" cap="flat" cmpd="sng">
              <a:solidFill>
                <a:srgbClr val="20124D"/>
              </a:solidFill>
              <a:prstDash val="solid"/>
              <a:round/>
              <a:headEnd type="none" w="med" len="med"/>
              <a:tailEnd type="non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88"/>
        <p:cNvGrpSpPr/>
        <p:nvPr/>
      </p:nvGrpSpPr>
      <p:grpSpPr>
        <a:xfrm>
          <a:off x="0" y="0"/>
          <a:ext cx="0" cy="0"/>
          <a:chOff x="0" y="0"/>
          <a:chExt cx="0" cy="0"/>
        </a:xfrm>
      </p:grpSpPr>
      <p:sp>
        <p:nvSpPr>
          <p:cNvPr id="1489" name="Google Shape;1489;p55"/>
          <p:cNvSpPr/>
          <p:nvPr/>
        </p:nvSpPr>
        <p:spPr>
          <a:xfrm>
            <a:off x="2986675" y="1871238"/>
            <a:ext cx="5444100" cy="2436000"/>
          </a:xfrm>
          <a:prstGeom prst="roundRect">
            <a:avLst>
              <a:gd name="adj" fmla="val 2024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txBox="1">
            <a:spLocks noGrp="1"/>
          </p:cNvSpPr>
          <p:nvPr>
            <p:ph type="ctrTitle"/>
          </p:nvPr>
        </p:nvSpPr>
        <p:spPr>
          <a:xfrm>
            <a:off x="1743075" y="552650"/>
            <a:ext cx="56580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Analysis on India</a:t>
            </a:r>
            <a:endParaRPr dirty="0">
              <a:solidFill>
                <a:schemeClr val="dk1"/>
              </a:solidFill>
            </a:endParaRPr>
          </a:p>
        </p:txBody>
      </p:sp>
      <p:grpSp>
        <p:nvGrpSpPr>
          <p:cNvPr id="1491" name="Google Shape;1491;p55"/>
          <p:cNvGrpSpPr/>
          <p:nvPr/>
        </p:nvGrpSpPr>
        <p:grpSpPr>
          <a:xfrm>
            <a:off x="550500" y="1649606"/>
            <a:ext cx="4021500" cy="3062887"/>
            <a:chOff x="720010" y="1419647"/>
            <a:chExt cx="4021500" cy="3062887"/>
          </a:xfrm>
        </p:grpSpPr>
        <p:sp>
          <p:nvSpPr>
            <p:cNvPr id="1492" name="Google Shape;1492;p55"/>
            <p:cNvSpPr/>
            <p:nvPr/>
          </p:nvSpPr>
          <p:spPr>
            <a:xfrm>
              <a:off x="720010" y="1419647"/>
              <a:ext cx="4021500" cy="2544300"/>
            </a:xfrm>
            <a:prstGeom prst="roundRect">
              <a:avLst>
                <a:gd name="adj" fmla="val 3857"/>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747353" y="1447364"/>
              <a:ext cx="3966900" cy="2488800"/>
            </a:xfrm>
            <a:prstGeom prst="roundRect">
              <a:avLst>
                <a:gd name="adj" fmla="val 3282"/>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858158" y="1548119"/>
              <a:ext cx="3748500" cy="2285700"/>
            </a:xfrm>
            <a:prstGeom prst="rect">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20124D"/>
              </a:solidFill>
              <a:prstDash val="solid"/>
              <a:round/>
              <a:headEnd type="none" w="med" len="med"/>
              <a:tailEnd type="none" w="med" len="med"/>
            </a:ln>
          </p:spPr>
        </p:sp>
        <p:cxnSp>
          <p:nvCxnSpPr>
            <p:cNvPr id="1496" name="Google Shape;1496;p55"/>
            <p:cNvCxnSpPr/>
            <p:nvPr/>
          </p:nvCxnSpPr>
          <p:spPr>
            <a:xfrm>
              <a:off x="2057250" y="4433452"/>
              <a:ext cx="1353300" cy="0"/>
            </a:xfrm>
            <a:prstGeom prst="straightConnector1">
              <a:avLst/>
            </a:prstGeom>
            <a:noFill/>
            <a:ln w="19050" cap="flat" cmpd="sng">
              <a:solidFill>
                <a:srgbClr val="20124D"/>
              </a:solidFill>
              <a:prstDash val="solid"/>
              <a:round/>
              <a:headEnd type="none" w="med" len="med"/>
              <a:tailEnd type="none" w="med" len="med"/>
            </a:ln>
          </p:spPr>
        </p:cxnSp>
      </p:grpSp>
      <p:sp>
        <p:nvSpPr>
          <p:cNvPr id="1498" name="Google Shape;1498;p55"/>
          <p:cNvSpPr txBox="1"/>
          <p:nvPr/>
        </p:nvSpPr>
        <p:spPr>
          <a:xfrm>
            <a:off x="4759036" y="2140527"/>
            <a:ext cx="3289589" cy="16672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bel"/>
                <a:ea typeface="Abel"/>
                <a:cs typeface="Abel"/>
                <a:sym typeface="Abel"/>
              </a:rPr>
              <a:t>Growth factor in India seem to be remaining con</a:t>
            </a:r>
            <a:r>
              <a:rPr lang="en-US" sz="1200" dirty="0">
                <a:solidFill>
                  <a:schemeClr val="dk1"/>
                </a:solidFill>
                <a:latin typeface="Abel"/>
                <a:ea typeface="Abel"/>
                <a:cs typeface="Abel"/>
                <a:sym typeface="Abel"/>
              </a:rPr>
              <a:t>stant for a long time now but is keeping its value a little above than one which says that its in exponential growth.</a:t>
            </a:r>
            <a:endParaRPr sz="1200" dirty="0">
              <a:solidFill>
                <a:schemeClr val="dk1"/>
              </a:solidFill>
              <a:latin typeface="Abel"/>
              <a:ea typeface="Abel"/>
              <a:cs typeface="Abel"/>
              <a:sym typeface="Abel"/>
            </a:endParaRPr>
          </a:p>
        </p:txBody>
      </p:sp>
      <p:pic>
        <p:nvPicPr>
          <p:cNvPr id="3" name="Picture 2">
            <a:extLst>
              <a:ext uri="{FF2B5EF4-FFF2-40B4-BE49-F238E27FC236}">
                <a16:creationId xmlns:a16="http://schemas.microsoft.com/office/drawing/2014/main" id="{15A9F872-6F9F-44D0-89AD-CB44930CE9F6}"/>
              </a:ext>
            </a:extLst>
          </p:cNvPr>
          <p:cNvPicPr>
            <a:picLocks noChangeAspect="1"/>
          </p:cNvPicPr>
          <p:nvPr/>
        </p:nvPicPr>
        <p:blipFill>
          <a:blip r:embed="rId3"/>
          <a:stretch>
            <a:fillRect/>
          </a:stretch>
        </p:blipFill>
        <p:spPr>
          <a:xfrm>
            <a:off x="688648" y="1782281"/>
            <a:ext cx="3748500" cy="22814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02"/>
        <p:cNvGrpSpPr/>
        <p:nvPr/>
      </p:nvGrpSpPr>
      <p:grpSpPr>
        <a:xfrm>
          <a:off x="0" y="0"/>
          <a:ext cx="0" cy="0"/>
          <a:chOff x="0" y="0"/>
          <a:chExt cx="0" cy="0"/>
        </a:xfrm>
      </p:grpSpPr>
      <p:sp>
        <p:nvSpPr>
          <p:cNvPr id="1503" name="Google Shape;1503;p56"/>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 Models Predictions</a:t>
            </a:r>
            <a:endParaRPr dirty="0">
              <a:solidFill>
                <a:schemeClr val="dk1"/>
              </a:solidFill>
            </a:endParaRPr>
          </a:p>
        </p:txBody>
      </p:sp>
      <p:sp>
        <p:nvSpPr>
          <p:cNvPr id="1597" name="Google Shape;1597;p56"/>
          <p:cNvSpPr txBox="1">
            <a:spLocks noGrp="1"/>
          </p:cNvSpPr>
          <p:nvPr>
            <p:ph type="subTitle" idx="1"/>
          </p:nvPr>
        </p:nvSpPr>
        <p:spPr>
          <a:xfrm>
            <a:off x="720203" y="3923502"/>
            <a:ext cx="2151300" cy="754800"/>
          </a:xfrm>
          <a:prstGeom prst="rect">
            <a:avLst/>
          </a:prstGeom>
        </p:spPr>
        <p:txBody>
          <a:bodyPr spcFirstLastPara="1" wrap="square" lIns="91425" tIns="91425" rIns="91425" bIns="91425" anchor="t" anchorCtr="0">
            <a:noAutofit/>
          </a:bodyPr>
          <a:lstStyle/>
          <a:p>
            <a:pPr marL="0" lvl="0" indent="0">
              <a:spcAft>
                <a:spcPts val="1600"/>
              </a:spcAft>
            </a:pPr>
            <a:r>
              <a:rPr lang="en-US" dirty="0"/>
              <a:t>RMSE: </a:t>
            </a:r>
          </a:p>
          <a:p>
            <a:pPr marL="0" lvl="0" indent="0">
              <a:spcAft>
                <a:spcPts val="1600"/>
              </a:spcAft>
            </a:pPr>
            <a:r>
              <a:rPr lang="en-US" dirty="0"/>
              <a:t> </a:t>
            </a:r>
            <a:r>
              <a:rPr lang="en-US" altLang="en-US" dirty="0">
                <a:solidFill>
                  <a:srgbClr val="000000"/>
                </a:solidFill>
                <a:latin typeface="Abel" panose="020B0604020202020204" charset="0"/>
              </a:rPr>
              <a:t>656450.8172812837</a:t>
            </a:r>
            <a:endParaRPr dirty="0">
              <a:latin typeface="Abel" panose="020B0604020202020204" charset="0"/>
            </a:endParaRPr>
          </a:p>
        </p:txBody>
      </p:sp>
      <p:sp>
        <p:nvSpPr>
          <p:cNvPr id="1598" name="Google Shape;1598;p56"/>
          <p:cNvSpPr txBox="1">
            <a:spLocks noGrp="1"/>
          </p:cNvSpPr>
          <p:nvPr>
            <p:ph type="subTitle" idx="2"/>
          </p:nvPr>
        </p:nvSpPr>
        <p:spPr>
          <a:xfrm>
            <a:off x="6528303" y="3906479"/>
            <a:ext cx="2151300" cy="754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a:t>RMSE:</a:t>
            </a:r>
          </a:p>
          <a:p>
            <a:pPr marL="0" lvl="0" indent="0">
              <a:spcAft>
                <a:spcPts val="1600"/>
              </a:spcAft>
            </a:pPr>
            <a:r>
              <a:rPr lang="en-US" altLang="en-US" dirty="0">
                <a:solidFill>
                  <a:srgbClr val="000000"/>
                </a:solidFill>
                <a:latin typeface="Abel" panose="020B0604020202020204" charset="0"/>
              </a:rPr>
              <a:t>336568.9331351328</a:t>
            </a:r>
            <a:endParaRPr dirty="0">
              <a:latin typeface="Abel" panose="020B0604020202020204" charset="0"/>
            </a:endParaRPr>
          </a:p>
        </p:txBody>
      </p:sp>
      <p:sp>
        <p:nvSpPr>
          <p:cNvPr id="1599" name="Google Shape;1599;p56"/>
          <p:cNvSpPr txBox="1">
            <a:spLocks noGrp="1"/>
          </p:cNvSpPr>
          <p:nvPr>
            <p:ph type="subTitle" idx="3"/>
          </p:nvPr>
        </p:nvSpPr>
        <p:spPr>
          <a:xfrm>
            <a:off x="3491492" y="3923499"/>
            <a:ext cx="2424659" cy="75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RMSE:</a:t>
            </a:r>
          </a:p>
          <a:p>
            <a:pPr marL="0" lvl="0" indent="0">
              <a:spcAft>
                <a:spcPts val="1600"/>
              </a:spcAft>
            </a:pPr>
            <a:r>
              <a:rPr lang="en-US" altLang="en-US" dirty="0">
                <a:solidFill>
                  <a:srgbClr val="000000"/>
                </a:solidFill>
                <a:latin typeface="Abel" panose="020B0604020202020204" charset="0"/>
              </a:rPr>
              <a:t>142809.2735871889</a:t>
            </a:r>
            <a:endParaRPr lang="en" dirty="0">
              <a:latin typeface="Abel" panose="020B0604020202020204" charset="0"/>
            </a:endParaRPr>
          </a:p>
          <a:p>
            <a:pPr marL="0" lvl="0" indent="0" algn="ctr" rtl="0">
              <a:spcBef>
                <a:spcPts val="0"/>
              </a:spcBef>
              <a:spcAft>
                <a:spcPts val="1600"/>
              </a:spcAft>
              <a:buNone/>
            </a:pPr>
            <a:endParaRPr lang="en" dirty="0"/>
          </a:p>
        </p:txBody>
      </p:sp>
      <p:sp>
        <p:nvSpPr>
          <p:cNvPr id="1600" name="Google Shape;1600;p56"/>
          <p:cNvSpPr txBox="1">
            <a:spLocks noGrp="1"/>
          </p:cNvSpPr>
          <p:nvPr>
            <p:ph type="subTitle" idx="4"/>
          </p:nvPr>
        </p:nvSpPr>
        <p:spPr>
          <a:xfrm>
            <a:off x="720203" y="3549550"/>
            <a:ext cx="21513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1400" dirty="0"/>
              <a:t>Linear Regression</a:t>
            </a:r>
            <a:endParaRPr sz="1400" dirty="0"/>
          </a:p>
        </p:txBody>
      </p:sp>
      <p:sp>
        <p:nvSpPr>
          <p:cNvPr id="1601" name="Google Shape;1601;p56"/>
          <p:cNvSpPr txBox="1">
            <a:spLocks noGrp="1"/>
          </p:cNvSpPr>
          <p:nvPr>
            <p:ph type="subTitle" idx="5"/>
          </p:nvPr>
        </p:nvSpPr>
        <p:spPr>
          <a:xfrm>
            <a:off x="6528304" y="3549550"/>
            <a:ext cx="21513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sz="1400" dirty="0"/>
              <a:t>Support vector machine</a:t>
            </a:r>
            <a:endParaRPr sz="1400" dirty="0"/>
          </a:p>
        </p:txBody>
      </p:sp>
      <p:sp>
        <p:nvSpPr>
          <p:cNvPr id="1602" name="Google Shape;1602;p56"/>
          <p:cNvSpPr txBox="1">
            <a:spLocks noGrp="1"/>
          </p:cNvSpPr>
          <p:nvPr>
            <p:ph type="subTitle" idx="6"/>
          </p:nvPr>
        </p:nvSpPr>
        <p:spPr>
          <a:xfrm>
            <a:off x="3360175" y="3536279"/>
            <a:ext cx="2555977"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1400" dirty="0"/>
              <a:t>Polynomial Linear Regression</a:t>
            </a:r>
            <a:endParaRPr sz="1400" dirty="0"/>
          </a:p>
        </p:txBody>
      </p:sp>
      <p:pic>
        <p:nvPicPr>
          <p:cNvPr id="3" name="Picture 2">
            <a:extLst>
              <a:ext uri="{FF2B5EF4-FFF2-40B4-BE49-F238E27FC236}">
                <a16:creationId xmlns:a16="http://schemas.microsoft.com/office/drawing/2014/main" id="{7F779BE9-EBD0-4A2C-8779-AF1EC7A905DF}"/>
              </a:ext>
            </a:extLst>
          </p:cNvPr>
          <p:cNvPicPr>
            <a:picLocks noChangeAspect="1"/>
          </p:cNvPicPr>
          <p:nvPr/>
        </p:nvPicPr>
        <p:blipFill>
          <a:blip r:embed="rId3"/>
          <a:stretch>
            <a:fillRect/>
          </a:stretch>
        </p:blipFill>
        <p:spPr>
          <a:xfrm>
            <a:off x="229344" y="1593950"/>
            <a:ext cx="2818899" cy="1812150"/>
          </a:xfrm>
          <a:prstGeom prst="rect">
            <a:avLst/>
          </a:prstGeom>
        </p:spPr>
      </p:pic>
      <p:pic>
        <p:nvPicPr>
          <p:cNvPr id="5" name="Picture 4">
            <a:extLst>
              <a:ext uri="{FF2B5EF4-FFF2-40B4-BE49-F238E27FC236}">
                <a16:creationId xmlns:a16="http://schemas.microsoft.com/office/drawing/2014/main" id="{ED88F297-C998-43CD-B06E-B36F5DBE22DF}"/>
              </a:ext>
            </a:extLst>
          </p:cNvPr>
          <p:cNvPicPr>
            <a:picLocks noChangeAspect="1"/>
          </p:cNvPicPr>
          <p:nvPr/>
        </p:nvPicPr>
        <p:blipFill>
          <a:blip r:embed="rId4"/>
          <a:stretch>
            <a:fillRect/>
          </a:stretch>
        </p:blipFill>
        <p:spPr>
          <a:xfrm>
            <a:off x="3162693" y="1593950"/>
            <a:ext cx="2818612" cy="1811965"/>
          </a:xfrm>
          <a:prstGeom prst="rect">
            <a:avLst/>
          </a:prstGeom>
        </p:spPr>
      </p:pic>
      <p:pic>
        <p:nvPicPr>
          <p:cNvPr id="7" name="Picture 6">
            <a:extLst>
              <a:ext uri="{FF2B5EF4-FFF2-40B4-BE49-F238E27FC236}">
                <a16:creationId xmlns:a16="http://schemas.microsoft.com/office/drawing/2014/main" id="{0D196A43-2344-4BD7-87FD-8023041604CF}"/>
              </a:ext>
            </a:extLst>
          </p:cNvPr>
          <p:cNvPicPr>
            <a:picLocks noChangeAspect="1"/>
          </p:cNvPicPr>
          <p:nvPr/>
        </p:nvPicPr>
        <p:blipFill>
          <a:blip r:embed="rId5"/>
          <a:stretch>
            <a:fillRect/>
          </a:stretch>
        </p:blipFill>
        <p:spPr>
          <a:xfrm>
            <a:off x="6095757" y="1593950"/>
            <a:ext cx="2818899" cy="1812149"/>
          </a:xfrm>
          <a:prstGeom prst="rect">
            <a:avLst/>
          </a:prstGeom>
        </p:spPr>
      </p:pic>
    </p:spTree>
    <p:extLst>
      <p:ext uri="{BB962C8B-B14F-4D97-AF65-F5344CB8AC3E}">
        <p14:creationId xmlns:p14="http://schemas.microsoft.com/office/powerpoint/2010/main" val="2369174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02"/>
        <p:cNvGrpSpPr/>
        <p:nvPr/>
      </p:nvGrpSpPr>
      <p:grpSpPr>
        <a:xfrm>
          <a:off x="0" y="0"/>
          <a:ext cx="0" cy="0"/>
          <a:chOff x="0" y="0"/>
          <a:chExt cx="0" cy="0"/>
        </a:xfrm>
      </p:grpSpPr>
      <p:sp>
        <p:nvSpPr>
          <p:cNvPr id="1503" name="Google Shape;1503;p56"/>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 Models Predictions</a:t>
            </a:r>
            <a:endParaRPr dirty="0">
              <a:solidFill>
                <a:schemeClr val="dk1"/>
              </a:solidFill>
            </a:endParaRPr>
          </a:p>
        </p:txBody>
      </p:sp>
      <p:sp>
        <p:nvSpPr>
          <p:cNvPr id="1598" name="Google Shape;1598;p56"/>
          <p:cNvSpPr txBox="1">
            <a:spLocks noGrp="1"/>
          </p:cNvSpPr>
          <p:nvPr>
            <p:ph type="subTitle" idx="2"/>
          </p:nvPr>
        </p:nvSpPr>
        <p:spPr>
          <a:xfrm>
            <a:off x="554873" y="4011870"/>
            <a:ext cx="2735775" cy="1109192"/>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latin typeface="Staatliches" panose="020B0604020202020204" charset="0"/>
              </a:rPr>
              <a:t>FACEBOOK PROPHET’S MODEL</a:t>
            </a:r>
            <a:endParaRPr lang="en" dirty="0">
              <a:latin typeface="Staatliches" panose="020B0604020202020204" charset="0"/>
            </a:endParaRPr>
          </a:p>
          <a:p>
            <a:pPr marL="0" lvl="0" indent="0" rtl="0">
              <a:spcBef>
                <a:spcPts val="0"/>
              </a:spcBef>
              <a:spcAft>
                <a:spcPts val="1600"/>
              </a:spcAft>
              <a:buNone/>
            </a:pPr>
            <a:r>
              <a:rPr lang="en" dirty="0"/>
              <a:t>RMSE:  </a:t>
            </a:r>
            <a:r>
              <a:rPr lang="en-US" dirty="0"/>
              <a:t>22209.22</a:t>
            </a:r>
            <a:endParaRPr dirty="0">
              <a:latin typeface="Abel" panose="020B0604020202020204" charset="0"/>
            </a:endParaRPr>
          </a:p>
        </p:txBody>
      </p:sp>
      <p:sp>
        <p:nvSpPr>
          <p:cNvPr id="1601" name="Google Shape;1601;p56"/>
          <p:cNvSpPr txBox="1">
            <a:spLocks noGrp="1"/>
          </p:cNvSpPr>
          <p:nvPr>
            <p:ph type="subTitle" idx="5"/>
          </p:nvPr>
        </p:nvSpPr>
        <p:spPr>
          <a:xfrm>
            <a:off x="6528304" y="3549550"/>
            <a:ext cx="21513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sz="1400" dirty="0"/>
              <a:t>Support vector machine</a:t>
            </a:r>
            <a:endParaRPr sz="1400" dirty="0"/>
          </a:p>
        </p:txBody>
      </p:sp>
      <p:pic>
        <p:nvPicPr>
          <p:cNvPr id="4" name="Picture 3">
            <a:extLst>
              <a:ext uri="{FF2B5EF4-FFF2-40B4-BE49-F238E27FC236}">
                <a16:creationId xmlns:a16="http://schemas.microsoft.com/office/drawing/2014/main" id="{D9D0C7F4-228B-470D-A7CC-793A36BEF391}"/>
              </a:ext>
            </a:extLst>
          </p:cNvPr>
          <p:cNvPicPr>
            <a:picLocks noChangeAspect="1"/>
          </p:cNvPicPr>
          <p:nvPr/>
        </p:nvPicPr>
        <p:blipFill>
          <a:blip r:embed="rId3"/>
          <a:stretch>
            <a:fillRect/>
          </a:stretch>
        </p:blipFill>
        <p:spPr>
          <a:xfrm>
            <a:off x="554873" y="1349406"/>
            <a:ext cx="3748576" cy="2417984"/>
          </a:xfrm>
          <a:prstGeom prst="rect">
            <a:avLst/>
          </a:prstGeom>
        </p:spPr>
      </p:pic>
      <p:pic>
        <p:nvPicPr>
          <p:cNvPr id="20" name="Picture 19">
            <a:extLst>
              <a:ext uri="{FF2B5EF4-FFF2-40B4-BE49-F238E27FC236}">
                <a16:creationId xmlns:a16="http://schemas.microsoft.com/office/drawing/2014/main" id="{CF2044BC-8881-4189-9D99-C30299B3DA2E}"/>
              </a:ext>
            </a:extLst>
          </p:cNvPr>
          <p:cNvPicPr>
            <a:picLocks noChangeAspect="1"/>
          </p:cNvPicPr>
          <p:nvPr/>
        </p:nvPicPr>
        <p:blipFill>
          <a:blip r:embed="rId4"/>
          <a:stretch>
            <a:fillRect/>
          </a:stretch>
        </p:blipFill>
        <p:spPr>
          <a:xfrm>
            <a:off x="4840553" y="1349406"/>
            <a:ext cx="3626975" cy="2417984"/>
          </a:xfrm>
          <a:prstGeom prst="rect">
            <a:avLst/>
          </a:prstGeom>
        </p:spPr>
      </p:pic>
      <p:sp>
        <p:nvSpPr>
          <p:cNvPr id="21" name="TextBox 20">
            <a:extLst>
              <a:ext uri="{FF2B5EF4-FFF2-40B4-BE49-F238E27FC236}">
                <a16:creationId xmlns:a16="http://schemas.microsoft.com/office/drawing/2014/main" id="{7F144E0B-6C10-45CD-B9A7-C9826E96C4A5}"/>
              </a:ext>
            </a:extLst>
          </p:cNvPr>
          <p:cNvSpPr txBox="1"/>
          <p:nvPr/>
        </p:nvSpPr>
        <p:spPr>
          <a:xfrm>
            <a:off x="2867485" y="4011870"/>
            <a:ext cx="5721641" cy="830997"/>
          </a:xfrm>
          <a:prstGeom prst="rect">
            <a:avLst/>
          </a:prstGeom>
          <a:noFill/>
        </p:spPr>
        <p:txBody>
          <a:bodyPr wrap="square" rtlCol="0">
            <a:spAutoFit/>
          </a:bodyPr>
          <a:lstStyle/>
          <a:p>
            <a:pPr algn="r"/>
            <a:r>
              <a:rPr lang="en-US" sz="1200" dirty="0">
                <a:solidFill>
                  <a:srgbClr val="100925"/>
                </a:solidFill>
                <a:latin typeface="Abel" panose="020B0604020202020204" charset="0"/>
              </a:rPr>
              <a:t>We Observe different number of cases as prediction by different Machine Learning Models but the one with the minimum error was found to be by Facebook Prophet’s Model. Therefore we may take this model as our best prediction model and we can also look around with model if it gets us lower RMSE than Facebook Prophets Model.</a:t>
            </a:r>
          </a:p>
        </p:txBody>
      </p:sp>
    </p:spTree>
    <p:extLst>
      <p:ext uri="{BB962C8B-B14F-4D97-AF65-F5344CB8AC3E}">
        <p14:creationId xmlns:p14="http://schemas.microsoft.com/office/powerpoint/2010/main" val="3497337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51"/>
        <p:cNvGrpSpPr/>
        <p:nvPr/>
      </p:nvGrpSpPr>
      <p:grpSpPr>
        <a:xfrm>
          <a:off x="0" y="0"/>
          <a:ext cx="0" cy="0"/>
          <a:chOff x="0" y="0"/>
          <a:chExt cx="0" cy="0"/>
        </a:xfrm>
      </p:grpSpPr>
      <p:sp>
        <p:nvSpPr>
          <p:cNvPr id="252" name="Google Shape;252;p28"/>
          <p:cNvSpPr txBox="1">
            <a:spLocks noGrp="1"/>
          </p:cNvSpPr>
          <p:nvPr>
            <p:ph type="body" idx="1"/>
          </p:nvPr>
        </p:nvSpPr>
        <p:spPr>
          <a:xfrm>
            <a:off x="732525" y="1298012"/>
            <a:ext cx="7777630" cy="3658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300" dirty="0">
              <a:solidFill>
                <a:schemeClr val="dk1"/>
              </a:solidFill>
              <a:latin typeface="Abel"/>
              <a:ea typeface="Abel"/>
              <a:cs typeface="Abel"/>
              <a:sym typeface="Abel"/>
            </a:endParaRPr>
          </a:p>
          <a:p>
            <a:pPr lvl="0">
              <a:buFont typeface="Arial" panose="020B0604020202020204" pitchFamily="34" charset="0"/>
              <a:buChar char="•"/>
            </a:pPr>
            <a:r>
              <a:rPr lang="en-US" dirty="0"/>
              <a:t>To study SARS-CoV-2 outbreak with the help of some basic visualizations’ techniques. </a:t>
            </a:r>
          </a:p>
          <a:p>
            <a:pPr>
              <a:buFont typeface="Arial" panose="020B0604020202020204" pitchFamily="34" charset="0"/>
              <a:buChar char="•"/>
            </a:pPr>
            <a:endParaRPr lang="en-US" dirty="0"/>
          </a:p>
          <a:p>
            <a:pPr lvl="0">
              <a:buFont typeface="Arial" panose="020B0604020202020204" pitchFamily="34" charset="0"/>
              <a:buChar char="•"/>
            </a:pPr>
            <a:r>
              <a:rPr lang="en-US" dirty="0"/>
              <a:t>To Perform predictions and Time Series forecasting in order to study the impact and spread of the SARS-CoV-2 in coming days.</a:t>
            </a:r>
          </a:p>
          <a:p>
            <a:pPr>
              <a:buFont typeface="Arial" panose="020B0604020202020204" pitchFamily="34" charset="0"/>
              <a:buChar char="•"/>
            </a:pPr>
            <a:endParaRPr lang="en-US" dirty="0"/>
          </a:p>
          <a:p>
            <a:pPr lvl="0">
              <a:buFont typeface="Arial" panose="020B0604020202020204" pitchFamily="34" charset="0"/>
              <a:buChar char="•"/>
            </a:pPr>
            <a:r>
              <a:rPr lang="en-US" dirty="0"/>
              <a:t>To have a sensible study to classify the trend of the number of infected people under the influence of different factors, and then modify the policy according to the trend of the expected number of infected people.</a:t>
            </a:r>
          </a:p>
          <a:p>
            <a:pPr marL="158750" indent="0">
              <a:buNone/>
            </a:pPr>
            <a:r>
              <a:rPr lang="en-US" dirty="0"/>
              <a:t> </a:t>
            </a:r>
          </a:p>
          <a:p>
            <a:pPr lvl="0">
              <a:buFont typeface="Arial" panose="020B0604020202020204" pitchFamily="34" charset="0"/>
              <a:buChar char="•"/>
            </a:pPr>
            <a:r>
              <a:rPr lang="en-US" dirty="0"/>
              <a:t>To study the responses of countries to SARS-CoV-2 i.e. to classify the changes in the number of infections in different countries, hoping to find out the factors that affect the country's ability to respond to it.</a:t>
            </a:r>
          </a:p>
          <a:p>
            <a:pPr marL="158750" indent="0">
              <a:buNone/>
            </a:pPr>
            <a:r>
              <a:rPr lang="en-US" dirty="0"/>
              <a:t> </a:t>
            </a:r>
          </a:p>
          <a:p>
            <a:pPr lvl="0">
              <a:buFont typeface="Arial" panose="020B0604020202020204" pitchFamily="34" charset="0"/>
              <a:buChar char="•"/>
            </a:pPr>
            <a:r>
              <a:rPr lang="en-US" dirty="0"/>
              <a:t>To analyze Growth Factor, Mortality and Recovery Rates.</a:t>
            </a:r>
          </a:p>
          <a:p>
            <a:pPr marL="158750" indent="0">
              <a:buNone/>
            </a:pPr>
            <a:r>
              <a:rPr lang="en-US" dirty="0"/>
              <a:t> </a:t>
            </a:r>
          </a:p>
          <a:p>
            <a:pPr lvl="0">
              <a:buFont typeface="Arial" panose="020B0604020202020204" pitchFamily="34" charset="0"/>
              <a:buChar char="•"/>
            </a:pPr>
            <a:r>
              <a:rPr lang="en-US" dirty="0"/>
              <a:t>To have an Exploratory Data analysis, Forecasting and implementing the Machine Learning Models wherever needed.</a:t>
            </a:r>
          </a:p>
          <a:p>
            <a:pPr marL="158750" indent="0">
              <a:buNone/>
            </a:pPr>
            <a:r>
              <a:rPr lang="en-US" dirty="0"/>
              <a:t> </a:t>
            </a:r>
          </a:p>
          <a:p>
            <a:pPr lvl="0">
              <a:buFont typeface="Arial" panose="020B0604020202020204" pitchFamily="34" charset="0"/>
              <a:buChar char="•"/>
            </a:pPr>
            <a:r>
              <a:rPr lang="en-US" dirty="0"/>
              <a:t>To study some important features that impact transmission rate of SARS-CoV-2 like Air Transmission, Relative humidity, Temperature and various other features.</a:t>
            </a:r>
          </a:p>
          <a:p>
            <a:pPr marL="342900" indent="-342900">
              <a:buFont typeface="Arial" panose="020B0604020202020204" pitchFamily="34" charset="0"/>
              <a:buChar char="•"/>
            </a:pPr>
            <a:endParaRPr sz="1300" dirty="0">
              <a:solidFill>
                <a:schemeClr val="dk1"/>
              </a:solidFill>
              <a:latin typeface="Abel"/>
              <a:ea typeface="Abel"/>
              <a:cs typeface="Abel"/>
              <a:sym typeface="Abel"/>
            </a:endParaRPr>
          </a:p>
          <a:p>
            <a:pPr marL="0" lvl="0" indent="0" algn="l" rtl="0">
              <a:spcBef>
                <a:spcPts val="0"/>
              </a:spcBef>
              <a:spcAft>
                <a:spcPts val="0"/>
              </a:spcAft>
              <a:buNone/>
            </a:pPr>
            <a:endParaRPr sz="1300" dirty="0">
              <a:solidFill>
                <a:schemeClr val="dk1"/>
              </a:solidFill>
              <a:latin typeface="Abel"/>
              <a:ea typeface="Abel"/>
              <a:cs typeface="Abel"/>
              <a:sym typeface="Abel"/>
            </a:endParaRPr>
          </a:p>
        </p:txBody>
      </p:sp>
      <p:sp>
        <p:nvSpPr>
          <p:cNvPr id="253" name="Google Shape;253;p28"/>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PRIME FO</a:t>
            </a:r>
            <a:r>
              <a:rPr lang="en" dirty="0"/>
              <a:t>CUS</a:t>
            </a:r>
            <a:endParaRPr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07"/>
        <p:cNvGrpSpPr/>
        <p:nvPr/>
      </p:nvGrpSpPr>
      <p:grpSpPr>
        <a:xfrm>
          <a:off x="0" y="0"/>
          <a:ext cx="0" cy="0"/>
          <a:chOff x="0" y="0"/>
          <a:chExt cx="0" cy="0"/>
        </a:xfrm>
      </p:grpSpPr>
      <p:sp>
        <p:nvSpPr>
          <p:cNvPr id="408" name="Google Shape;408;p34"/>
          <p:cNvSpPr/>
          <p:nvPr/>
        </p:nvSpPr>
        <p:spPr>
          <a:xfrm>
            <a:off x="1275851" y="1635823"/>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3217767" y="1643534"/>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1292346" y="3205824"/>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3217767" y="3199785"/>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5276134" y="3205824"/>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txBox="1">
            <a:spLocks noGrp="1"/>
          </p:cNvSpPr>
          <p:nvPr>
            <p:ph type="subTitle" idx="7"/>
          </p:nvPr>
        </p:nvSpPr>
        <p:spPr>
          <a:xfrm>
            <a:off x="1123146" y="3275975"/>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dirty="0"/>
              <a:t>06</a:t>
            </a:r>
            <a:endParaRPr dirty="0"/>
          </a:p>
        </p:txBody>
      </p:sp>
      <p:sp>
        <p:nvSpPr>
          <p:cNvPr id="415" name="Google Shape;415;p34"/>
          <p:cNvSpPr txBox="1">
            <a:spLocks noGrp="1"/>
          </p:cNvSpPr>
          <p:nvPr>
            <p:ph type="subTitle" idx="8"/>
          </p:nvPr>
        </p:nvSpPr>
        <p:spPr>
          <a:xfrm>
            <a:off x="3048567" y="3269936"/>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dirty="0"/>
              <a:t>07</a:t>
            </a:r>
            <a:endParaRPr dirty="0"/>
          </a:p>
        </p:txBody>
      </p:sp>
      <p:sp>
        <p:nvSpPr>
          <p:cNvPr id="416" name="Google Shape;416;p34"/>
          <p:cNvSpPr txBox="1">
            <a:spLocks noGrp="1"/>
          </p:cNvSpPr>
          <p:nvPr>
            <p:ph type="subTitle" idx="9"/>
          </p:nvPr>
        </p:nvSpPr>
        <p:spPr>
          <a:xfrm>
            <a:off x="5106934" y="3275975"/>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dirty="0"/>
              <a:t>08</a:t>
            </a:r>
            <a:endParaRPr dirty="0"/>
          </a:p>
        </p:txBody>
      </p:sp>
      <p:sp>
        <p:nvSpPr>
          <p:cNvPr id="417" name="Google Shape;417;p34"/>
          <p:cNvSpPr txBox="1">
            <a:spLocks noGrp="1"/>
          </p:cNvSpPr>
          <p:nvPr>
            <p:ph type="subTitle" idx="13"/>
          </p:nvPr>
        </p:nvSpPr>
        <p:spPr>
          <a:xfrm>
            <a:off x="1097094" y="1711076"/>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dirty="0"/>
              <a:t>01</a:t>
            </a:r>
            <a:endParaRPr dirty="0"/>
          </a:p>
        </p:txBody>
      </p:sp>
      <p:sp>
        <p:nvSpPr>
          <p:cNvPr id="418" name="Google Shape;418;p34"/>
          <p:cNvSpPr txBox="1">
            <a:spLocks noGrp="1"/>
          </p:cNvSpPr>
          <p:nvPr>
            <p:ph type="subTitle" idx="14"/>
          </p:nvPr>
        </p:nvSpPr>
        <p:spPr>
          <a:xfrm>
            <a:off x="3048567" y="1707524"/>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dirty="0"/>
              <a:t>02</a:t>
            </a:r>
            <a:endParaRPr dirty="0"/>
          </a:p>
        </p:txBody>
      </p:sp>
      <p:sp>
        <p:nvSpPr>
          <p:cNvPr id="420" name="Google Shape;420;p34"/>
          <p:cNvSpPr txBox="1">
            <a:spLocks noGrp="1"/>
          </p:cNvSpPr>
          <p:nvPr>
            <p:ph type="subTitle" idx="1"/>
          </p:nvPr>
        </p:nvSpPr>
        <p:spPr>
          <a:xfrm>
            <a:off x="431094" y="3976175"/>
            <a:ext cx="21513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US" sz="1200" dirty="0"/>
              <a:t>Median Age of people </a:t>
            </a:r>
          </a:p>
        </p:txBody>
      </p:sp>
      <p:sp>
        <p:nvSpPr>
          <p:cNvPr id="421" name="Google Shape;421;p34"/>
          <p:cNvSpPr txBox="1">
            <a:spLocks noGrp="1"/>
          </p:cNvSpPr>
          <p:nvPr>
            <p:ph type="subTitle" idx="2"/>
          </p:nvPr>
        </p:nvSpPr>
        <p:spPr>
          <a:xfrm>
            <a:off x="2382567" y="3982371"/>
            <a:ext cx="21513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US" sz="1200" dirty="0"/>
              <a:t>Avg Urban Percentage</a:t>
            </a:r>
          </a:p>
        </p:txBody>
      </p:sp>
      <p:sp>
        <p:nvSpPr>
          <p:cNvPr id="422" name="Google Shape;422;p34"/>
          <p:cNvSpPr txBox="1">
            <a:spLocks noGrp="1"/>
          </p:cNvSpPr>
          <p:nvPr>
            <p:ph type="subTitle" idx="3"/>
          </p:nvPr>
        </p:nvSpPr>
        <p:spPr>
          <a:xfrm>
            <a:off x="4440934" y="4005859"/>
            <a:ext cx="21513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US" sz="1200" dirty="0"/>
              <a:t>ICU Beds / 1000 individuals</a:t>
            </a:r>
            <a:endParaRPr sz="1200" dirty="0"/>
          </a:p>
        </p:txBody>
      </p:sp>
      <p:sp>
        <p:nvSpPr>
          <p:cNvPr id="423" name="Google Shape;423;p34"/>
          <p:cNvSpPr txBox="1">
            <a:spLocks noGrp="1"/>
          </p:cNvSpPr>
          <p:nvPr>
            <p:ph type="subTitle" idx="4"/>
          </p:nvPr>
        </p:nvSpPr>
        <p:spPr>
          <a:xfrm>
            <a:off x="440651" y="2262832"/>
            <a:ext cx="21513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US" sz="1200" dirty="0"/>
              <a:t>Population of a region</a:t>
            </a:r>
            <a:endParaRPr sz="1200" dirty="0"/>
          </a:p>
        </p:txBody>
      </p:sp>
      <p:sp>
        <p:nvSpPr>
          <p:cNvPr id="424" name="Google Shape;424;p34"/>
          <p:cNvSpPr txBox="1">
            <a:spLocks noGrp="1"/>
          </p:cNvSpPr>
          <p:nvPr>
            <p:ph type="subTitle" idx="5"/>
          </p:nvPr>
        </p:nvSpPr>
        <p:spPr>
          <a:xfrm>
            <a:off x="2327989" y="2260114"/>
            <a:ext cx="22767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US" sz="1200" dirty="0"/>
              <a:t>Average Density (P/ Sq. Km)</a:t>
            </a:r>
            <a:endParaRPr sz="1200" dirty="0">
              <a:effectLst>
                <a:outerShdw blurRad="38100" dist="38100" dir="2700000" algn="tl">
                  <a:srgbClr val="000000">
                    <a:alpha val="43137"/>
                  </a:srgbClr>
                </a:outerShdw>
              </a:effectLst>
            </a:endParaRPr>
          </a:p>
        </p:txBody>
      </p:sp>
      <p:sp>
        <p:nvSpPr>
          <p:cNvPr id="426" name="Google Shape;426;p34"/>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Impact </a:t>
            </a:r>
            <a:r>
              <a:rPr lang="en-US" dirty="0"/>
              <a:t>of Natural and man-made factors</a:t>
            </a:r>
            <a:endParaRPr dirty="0">
              <a:solidFill>
                <a:schemeClr val="dk1"/>
              </a:solidFill>
            </a:endParaRPr>
          </a:p>
        </p:txBody>
      </p:sp>
      <p:sp>
        <p:nvSpPr>
          <p:cNvPr id="21" name="Google Shape;410;p34">
            <a:extLst>
              <a:ext uri="{FF2B5EF4-FFF2-40B4-BE49-F238E27FC236}">
                <a16:creationId xmlns:a16="http://schemas.microsoft.com/office/drawing/2014/main" id="{DA99EF7D-3596-438F-86F8-A3EEE8FF59EC}"/>
              </a:ext>
            </a:extLst>
          </p:cNvPr>
          <p:cNvSpPr/>
          <p:nvPr/>
        </p:nvSpPr>
        <p:spPr>
          <a:xfrm>
            <a:off x="5276134" y="1641728"/>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9;p34">
            <a:extLst>
              <a:ext uri="{FF2B5EF4-FFF2-40B4-BE49-F238E27FC236}">
                <a16:creationId xmlns:a16="http://schemas.microsoft.com/office/drawing/2014/main" id="{1AB29349-A28D-4AF8-B03D-D7893712AE3E}"/>
              </a:ext>
            </a:extLst>
          </p:cNvPr>
          <p:cNvSpPr txBox="1">
            <a:spLocks/>
          </p:cNvSpPr>
          <p:nvPr/>
        </p:nvSpPr>
        <p:spPr>
          <a:xfrm>
            <a:off x="5106934" y="1721792"/>
            <a:ext cx="819300" cy="3702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1600"/>
              </a:spcBef>
              <a:spcAft>
                <a:spcPts val="160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9pPr>
          </a:lstStyle>
          <a:p>
            <a:pPr marL="0" indent="0">
              <a:spcAft>
                <a:spcPts val="1600"/>
              </a:spcAft>
            </a:pPr>
            <a:r>
              <a:rPr lang="en" dirty="0"/>
              <a:t>04</a:t>
            </a:r>
          </a:p>
        </p:txBody>
      </p:sp>
      <p:sp>
        <p:nvSpPr>
          <p:cNvPr id="23" name="Google Shape;410;p34">
            <a:extLst>
              <a:ext uri="{FF2B5EF4-FFF2-40B4-BE49-F238E27FC236}">
                <a16:creationId xmlns:a16="http://schemas.microsoft.com/office/drawing/2014/main" id="{907539F0-2C1E-48F7-B381-4295F2120777}"/>
              </a:ext>
            </a:extLst>
          </p:cNvPr>
          <p:cNvSpPr/>
          <p:nvPr/>
        </p:nvSpPr>
        <p:spPr>
          <a:xfrm>
            <a:off x="7184482" y="3223154"/>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9;p34">
            <a:extLst>
              <a:ext uri="{FF2B5EF4-FFF2-40B4-BE49-F238E27FC236}">
                <a16:creationId xmlns:a16="http://schemas.microsoft.com/office/drawing/2014/main" id="{05D843E3-F99B-463D-BEF0-AE73B4E61408}"/>
              </a:ext>
            </a:extLst>
          </p:cNvPr>
          <p:cNvSpPr txBox="1">
            <a:spLocks/>
          </p:cNvSpPr>
          <p:nvPr/>
        </p:nvSpPr>
        <p:spPr>
          <a:xfrm>
            <a:off x="7015282" y="3303218"/>
            <a:ext cx="819300" cy="3702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1600"/>
              </a:spcBef>
              <a:spcAft>
                <a:spcPts val="160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9pPr>
          </a:lstStyle>
          <a:p>
            <a:pPr marL="0" indent="0">
              <a:spcAft>
                <a:spcPts val="1600"/>
              </a:spcAft>
            </a:pPr>
            <a:r>
              <a:rPr lang="en" dirty="0"/>
              <a:t>09</a:t>
            </a:r>
          </a:p>
        </p:txBody>
      </p:sp>
      <p:sp>
        <p:nvSpPr>
          <p:cNvPr id="25" name="Google Shape;410;p34">
            <a:extLst>
              <a:ext uri="{FF2B5EF4-FFF2-40B4-BE49-F238E27FC236}">
                <a16:creationId xmlns:a16="http://schemas.microsoft.com/office/drawing/2014/main" id="{01B026E1-14FE-4AC1-ADE9-364320029E77}"/>
              </a:ext>
            </a:extLst>
          </p:cNvPr>
          <p:cNvSpPr/>
          <p:nvPr/>
        </p:nvSpPr>
        <p:spPr>
          <a:xfrm>
            <a:off x="7184482" y="1648704"/>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07E3C929-334C-476D-9378-5DD78E2BB87C}"/>
              </a:ext>
            </a:extLst>
          </p:cNvPr>
          <p:cNvSpPr txBox="1">
            <a:spLocks/>
          </p:cNvSpPr>
          <p:nvPr/>
        </p:nvSpPr>
        <p:spPr>
          <a:xfrm>
            <a:off x="7015282" y="1728768"/>
            <a:ext cx="819300" cy="3702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1pPr>
            <a:lvl2pPr marL="914400" marR="0" lvl="1"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2pPr>
            <a:lvl3pPr marL="1371600" marR="0" lvl="2"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3pPr>
            <a:lvl4pPr marL="1828800" marR="0" lvl="3"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4pPr>
            <a:lvl5pPr marL="2286000" marR="0" lvl="4"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5pPr>
            <a:lvl6pPr marL="2743200" marR="0" lvl="5"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6pPr>
            <a:lvl7pPr marL="3200400" marR="0" lvl="6"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7pPr>
            <a:lvl8pPr marL="3657600" marR="0" lvl="7" indent="-317500" algn="ctr" rtl="0">
              <a:lnSpc>
                <a:spcPct val="100000"/>
              </a:lnSpc>
              <a:spcBef>
                <a:spcPts val="1600"/>
              </a:spcBef>
              <a:spcAft>
                <a:spcPts val="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8pPr>
            <a:lvl9pPr marL="4114800" marR="0" lvl="8" indent="-317500" algn="ctr" rtl="0">
              <a:lnSpc>
                <a:spcPct val="100000"/>
              </a:lnSpc>
              <a:spcBef>
                <a:spcPts val="1600"/>
              </a:spcBef>
              <a:spcAft>
                <a:spcPts val="1600"/>
              </a:spcAft>
              <a:buClr>
                <a:srgbClr val="20124D"/>
              </a:buClr>
              <a:buSzPts val="1400"/>
              <a:buFont typeface="Abel"/>
              <a:buNone/>
              <a:defRPr sz="1800" b="0" i="0" u="none" strike="noStrike" cap="none">
                <a:solidFill>
                  <a:schemeClr val="dk1"/>
                </a:solidFill>
                <a:latin typeface="Staatliches"/>
                <a:ea typeface="Staatliches"/>
                <a:cs typeface="Staatliches"/>
                <a:sym typeface="Staatliches"/>
              </a:defRPr>
            </a:lvl9pPr>
          </a:lstStyle>
          <a:p>
            <a:pPr marL="0" indent="0">
              <a:spcAft>
                <a:spcPts val="1600"/>
              </a:spcAft>
            </a:pPr>
            <a:r>
              <a:rPr lang="en" dirty="0"/>
              <a:t>05</a:t>
            </a:r>
          </a:p>
        </p:txBody>
      </p:sp>
      <p:sp>
        <p:nvSpPr>
          <p:cNvPr id="29" name="Google Shape;425;p34">
            <a:extLst>
              <a:ext uri="{FF2B5EF4-FFF2-40B4-BE49-F238E27FC236}">
                <a16:creationId xmlns:a16="http://schemas.microsoft.com/office/drawing/2014/main" id="{36B8F098-1929-4F73-936A-38D4B20B610B}"/>
              </a:ext>
            </a:extLst>
          </p:cNvPr>
          <p:cNvSpPr txBox="1">
            <a:spLocks/>
          </p:cNvSpPr>
          <p:nvPr/>
        </p:nvSpPr>
        <p:spPr>
          <a:xfrm>
            <a:off x="4440934" y="2224899"/>
            <a:ext cx="2151300" cy="754800"/>
          </a:xfrm>
          <a:prstGeom prst="rect">
            <a:avLst/>
          </a:prstGeom>
          <a:noFill/>
          <a:ln>
            <a:noFill/>
          </a:ln>
        </p:spPr>
        <p:txBody>
          <a:bodyPr spcFirstLastPara="1" wrap="square" lIns="91425" tIns="162000" rIns="91425"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1pPr>
            <a:lvl2pPr marL="914400" marR="0" lvl="1"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ctr" rtl="0">
              <a:lnSpc>
                <a:spcPct val="100000"/>
              </a:lnSpc>
              <a:spcBef>
                <a:spcPts val="1600"/>
              </a:spcBef>
              <a:spcAft>
                <a:spcPts val="1600"/>
              </a:spcAft>
              <a:buClr>
                <a:srgbClr val="20124D"/>
              </a:buClr>
              <a:buSzPts val="1400"/>
              <a:buFont typeface="Abel"/>
              <a:buNone/>
              <a:defRPr sz="1400" b="0" i="0" u="none" strike="noStrike" cap="none">
                <a:solidFill>
                  <a:schemeClr val="dk1"/>
                </a:solidFill>
                <a:latin typeface="Abel"/>
                <a:ea typeface="Abel"/>
                <a:cs typeface="Abel"/>
                <a:sym typeface="Abel"/>
              </a:defRPr>
            </a:lvl9pPr>
          </a:lstStyle>
          <a:p>
            <a:pPr marL="0" indent="0">
              <a:spcAft>
                <a:spcPts val="1600"/>
              </a:spcAft>
            </a:pPr>
            <a:r>
              <a:rPr lang="en-US" sz="1200" dirty="0"/>
              <a:t>Avg Humidity</a:t>
            </a:r>
          </a:p>
        </p:txBody>
      </p:sp>
      <p:sp>
        <p:nvSpPr>
          <p:cNvPr id="30" name="Google Shape;425;p34">
            <a:extLst>
              <a:ext uri="{FF2B5EF4-FFF2-40B4-BE49-F238E27FC236}">
                <a16:creationId xmlns:a16="http://schemas.microsoft.com/office/drawing/2014/main" id="{45293DE0-B4B9-4052-8E3A-ABFC2F915706}"/>
              </a:ext>
            </a:extLst>
          </p:cNvPr>
          <p:cNvSpPr txBox="1">
            <a:spLocks/>
          </p:cNvSpPr>
          <p:nvPr/>
        </p:nvSpPr>
        <p:spPr>
          <a:xfrm>
            <a:off x="6349282" y="2224899"/>
            <a:ext cx="2151300" cy="754800"/>
          </a:xfrm>
          <a:prstGeom prst="rect">
            <a:avLst/>
          </a:prstGeom>
          <a:noFill/>
          <a:ln>
            <a:noFill/>
          </a:ln>
        </p:spPr>
        <p:txBody>
          <a:bodyPr spcFirstLastPara="1" wrap="square" lIns="91425" tIns="162000" rIns="91425"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1pPr>
            <a:lvl2pPr marL="914400" marR="0" lvl="1"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ctr" rtl="0">
              <a:lnSpc>
                <a:spcPct val="100000"/>
              </a:lnSpc>
              <a:spcBef>
                <a:spcPts val="1600"/>
              </a:spcBef>
              <a:spcAft>
                <a:spcPts val="1600"/>
              </a:spcAft>
              <a:buClr>
                <a:srgbClr val="20124D"/>
              </a:buClr>
              <a:buSzPts val="1400"/>
              <a:buFont typeface="Abel"/>
              <a:buNone/>
              <a:defRPr sz="1400" b="0" i="0" u="none" strike="noStrike" cap="none">
                <a:solidFill>
                  <a:schemeClr val="dk1"/>
                </a:solidFill>
                <a:latin typeface="Abel"/>
                <a:ea typeface="Abel"/>
                <a:cs typeface="Abel"/>
                <a:sym typeface="Abel"/>
              </a:defRPr>
            </a:lvl9pPr>
          </a:lstStyle>
          <a:p>
            <a:pPr marL="0" indent="0">
              <a:spcAft>
                <a:spcPts val="1600"/>
              </a:spcAft>
            </a:pPr>
            <a:r>
              <a:rPr lang="en-US" sz="1200" dirty="0"/>
              <a:t>Avg Sun-Hour</a:t>
            </a:r>
          </a:p>
        </p:txBody>
      </p:sp>
      <p:sp>
        <p:nvSpPr>
          <p:cNvPr id="31" name="Google Shape;422;p34">
            <a:extLst>
              <a:ext uri="{FF2B5EF4-FFF2-40B4-BE49-F238E27FC236}">
                <a16:creationId xmlns:a16="http://schemas.microsoft.com/office/drawing/2014/main" id="{1EA46484-771F-4961-B51A-3934881D858A}"/>
              </a:ext>
            </a:extLst>
          </p:cNvPr>
          <p:cNvSpPr txBox="1">
            <a:spLocks/>
          </p:cNvSpPr>
          <p:nvPr/>
        </p:nvSpPr>
        <p:spPr>
          <a:xfrm>
            <a:off x="6428068" y="3993442"/>
            <a:ext cx="2151300" cy="754800"/>
          </a:xfrm>
          <a:prstGeom prst="rect">
            <a:avLst/>
          </a:prstGeom>
          <a:noFill/>
          <a:ln>
            <a:noFill/>
          </a:ln>
        </p:spPr>
        <p:txBody>
          <a:bodyPr spcFirstLastPara="1" wrap="square" lIns="91425" tIns="162000" rIns="91425"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1pPr>
            <a:lvl2pPr marL="914400" marR="0" lvl="1"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2pPr>
            <a:lvl3pPr marL="1371600" marR="0" lvl="2"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3pPr>
            <a:lvl4pPr marL="1828800" marR="0" lvl="3"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4pPr>
            <a:lvl5pPr marL="2286000" marR="0" lvl="4"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5pPr>
            <a:lvl6pPr marL="2743200" marR="0" lvl="5"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6pPr>
            <a:lvl7pPr marL="3200400" marR="0" lvl="6"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7pPr>
            <a:lvl8pPr marL="3657600" marR="0" lvl="7" indent="-317500" algn="ctr" rtl="0">
              <a:lnSpc>
                <a:spcPct val="100000"/>
              </a:lnSpc>
              <a:spcBef>
                <a:spcPts val="1600"/>
              </a:spcBef>
              <a:spcAft>
                <a:spcPts val="0"/>
              </a:spcAft>
              <a:buClr>
                <a:srgbClr val="20124D"/>
              </a:buClr>
              <a:buSzPts val="1400"/>
              <a:buFont typeface="Abel"/>
              <a:buNone/>
              <a:defRPr sz="1400" b="0" i="0" u="none" strike="noStrike" cap="none">
                <a:solidFill>
                  <a:schemeClr val="dk1"/>
                </a:solidFill>
                <a:latin typeface="Abel"/>
                <a:ea typeface="Abel"/>
                <a:cs typeface="Abel"/>
                <a:sym typeface="Abel"/>
              </a:defRPr>
            </a:lvl8pPr>
            <a:lvl9pPr marL="4114800" marR="0" lvl="8" indent="-317500" algn="ctr" rtl="0">
              <a:lnSpc>
                <a:spcPct val="100000"/>
              </a:lnSpc>
              <a:spcBef>
                <a:spcPts val="1600"/>
              </a:spcBef>
              <a:spcAft>
                <a:spcPts val="1600"/>
              </a:spcAft>
              <a:buClr>
                <a:srgbClr val="20124D"/>
              </a:buClr>
              <a:buSzPts val="1400"/>
              <a:buFont typeface="Abel"/>
              <a:buNone/>
              <a:defRPr sz="1400" b="0" i="0" u="none" strike="noStrike" cap="none">
                <a:solidFill>
                  <a:schemeClr val="dk1"/>
                </a:solidFill>
                <a:latin typeface="Abel"/>
                <a:ea typeface="Abel"/>
                <a:cs typeface="Abel"/>
                <a:sym typeface="Abel"/>
              </a:defRPr>
            </a:lvl9pPr>
          </a:lstStyle>
          <a:p>
            <a:pPr marL="0" indent="0">
              <a:spcAft>
                <a:spcPts val="1600"/>
              </a:spcAft>
            </a:pPr>
            <a:r>
              <a:rPr lang="en-US" sz="1200" dirty="0"/>
              <a:t>Avg Temp. in Celsius</a:t>
            </a:r>
          </a:p>
        </p:txBody>
      </p:sp>
    </p:spTree>
    <p:extLst>
      <p:ext uri="{BB962C8B-B14F-4D97-AF65-F5344CB8AC3E}">
        <p14:creationId xmlns:p14="http://schemas.microsoft.com/office/powerpoint/2010/main" val="2502665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07"/>
        <p:cNvGrpSpPr/>
        <p:nvPr/>
      </p:nvGrpSpPr>
      <p:grpSpPr>
        <a:xfrm>
          <a:off x="0" y="0"/>
          <a:ext cx="0" cy="0"/>
          <a:chOff x="0" y="0"/>
          <a:chExt cx="0" cy="0"/>
        </a:xfrm>
      </p:grpSpPr>
      <p:grpSp>
        <p:nvGrpSpPr>
          <p:cNvPr id="1412" name="Google Shape;1412;p53"/>
          <p:cNvGrpSpPr/>
          <p:nvPr/>
        </p:nvGrpSpPr>
        <p:grpSpPr>
          <a:xfrm flipH="1">
            <a:off x="378491" y="3312898"/>
            <a:ext cx="1620937" cy="1620937"/>
            <a:chOff x="6186996" y="2375625"/>
            <a:chExt cx="1916908" cy="1916908"/>
          </a:xfrm>
        </p:grpSpPr>
        <p:sp>
          <p:nvSpPr>
            <p:cNvPr id="1413" name="Google Shape;1413;p53"/>
            <p:cNvSpPr/>
            <p:nvPr/>
          </p:nvSpPr>
          <p:spPr>
            <a:xfrm>
              <a:off x="6549650" y="2738275"/>
              <a:ext cx="1191600" cy="119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4" name="Google Shape;1414;p53"/>
            <p:cNvCxnSpPr>
              <a:cxnSpLocks/>
              <a:stCxn id="1413" idx="0"/>
              <a:endCxn id="1415" idx="4"/>
            </p:cNvCxnSpPr>
            <p:nvPr/>
          </p:nvCxnSpPr>
          <p:spPr>
            <a:xfrm rot="10800000">
              <a:off x="7145450" y="2530975"/>
              <a:ext cx="0" cy="207300"/>
            </a:xfrm>
            <a:prstGeom prst="straightConnector1">
              <a:avLst/>
            </a:prstGeom>
            <a:noFill/>
            <a:ln w="28575" cap="flat" cmpd="sng">
              <a:solidFill>
                <a:schemeClr val="dk1"/>
              </a:solidFill>
              <a:prstDash val="solid"/>
              <a:round/>
              <a:headEnd type="none" w="med" len="med"/>
              <a:tailEnd type="none" w="med" len="med"/>
            </a:ln>
          </p:spPr>
        </p:cxnSp>
        <p:sp>
          <p:nvSpPr>
            <p:cNvPr id="1415" name="Google Shape;1415;p53"/>
            <p:cNvSpPr/>
            <p:nvPr/>
          </p:nvSpPr>
          <p:spPr>
            <a:xfrm>
              <a:off x="7067750" y="2375625"/>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6" name="Google Shape;1416;p53"/>
            <p:cNvCxnSpPr>
              <a:cxnSpLocks/>
              <a:stCxn id="1417" idx="0"/>
            </p:cNvCxnSpPr>
            <p:nvPr/>
          </p:nvCxnSpPr>
          <p:spPr>
            <a:xfrm rot="10800000">
              <a:off x="7145450" y="3929833"/>
              <a:ext cx="0" cy="207300"/>
            </a:xfrm>
            <a:prstGeom prst="straightConnector1">
              <a:avLst/>
            </a:prstGeom>
            <a:noFill/>
            <a:ln w="28575" cap="flat" cmpd="sng">
              <a:solidFill>
                <a:schemeClr val="dk1"/>
              </a:solidFill>
              <a:prstDash val="solid"/>
              <a:round/>
              <a:headEnd type="none" w="med" len="med"/>
              <a:tailEnd type="none" w="med" len="med"/>
            </a:ln>
          </p:spPr>
        </p:cxnSp>
        <p:sp>
          <p:nvSpPr>
            <p:cNvPr id="1417" name="Google Shape;1417;p53"/>
            <p:cNvSpPr/>
            <p:nvPr/>
          </p:nvSpPr>
          <p:spPr>
            <a:xfrm>
              <a:off x="7067750" y="4137133"/>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8" name="Google Shape;1418;p53"/>
            <p:cNvCxnSpPr>
              <a:cxnSpLocks/>
              <a:stCxn id="1413" idx="2"/>
              <a:endCxn id="1419" idx="4"/>
            </p:cNvCxnSpPr>
            <p:nvPr/>
          </p:nvCxnSpPr>
          <p:spPr>
            <a:xfrm rot="10800000">
              <a:off x="6342350" y="3334075"/>
              <a:ext cx="207300" cy="0"/>
            </a:xfrm>
            <a:prstGeom prst="straightConnector1">
              <a:avLst/>
            </a:prstGeom>
            <a:noFill/>
            <a:ln w="28575" cap="flat" cmpd="sng">
              <a:solidFill>
                <a:schemeClr val="dk1"/>
              </a:solidFill>
              <a:prstDash val="solid"/>
              <a:round/>
              <a:headEnd type="none" w="med" len="med"/>
              <a:tailEnd type="none" w="med" len="med"/>
            </a:ln>
          </p:spPr>
        </p:cxnSp>
        <p:sp>
          <p:nvSpPr>
            <p:cNvPr id="1419" name="Google Shape;1419;p53"/>
            <p:cNvSpPr/>
            <p:nvPr/>
          </p:nvSpPr>
          <p:spPr>
            <a:xfrm rot="-5400000">
              <a:off x="6186996"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0" name="Google Shape;1420;p53"/>
            <p:cNvCxnSpPr>
              <a:cxnSpLocks/>
              <a:stCxn id="1421" idx="0"/>
              <a:endCxn id="1413" idx="6"/>
            </p:cNvCxnSpPr>
            <p:nvPr/>
          </p:nvCxnSpPr>
          <p:spPr>
            <a:xfrm rot="10800000">
              <a:off x="7741204" y="3334079"/>
              <a:ext cx="207300" cy="0"/>
            </a:xfrm>
            <a:prstGeom prst="straightConnector1">
              <a:avLst/>
            </a:prstGeom>
            <a:noFill/>
            <a:ln w="28575" cap="flat" cmpd="sng">
              <a:solidFill>
                <a:schemeClr val="dk1"/>
              </a:solidFill>
              <a:prstDash val="solid"/>
              <a:round/>
              <a:headEnd type="none" w="med" len="med"/>
              <a:tailEnd type="none" w="med" len="med"/>
            </a:ln>
          </p:spPr>
        </p:cxnSp>
        <p:sp>
          <p:nvSpPr>
            <p:cNvPr id="1421" name="Google Shape;1421;p53"/>
            <p:cNvSpPr/>
            <p:nvPr/>
          </p:nvSpPr>
          <p:spPr>
            <a:xfrm rot="-5400000">
              <a:off x="7948504"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2" name="Google Shape;1422;p53"/>
            <p:cNvCxnSpPr>
              <a:cxnSpLocks/>
              <a:endCxn id="1423" idx="4"/>
            </p:cNvCxnSpPr>
            <p:nvPr/>
          </p:nvCxnSpPr>
          <p:spPr>
            <a:xfrm rot="10800000">
              <a:off x="6577478" y="2766192"/>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423" name="Google Shape;1423;p53"/>
            <p:cNvSpPr/>
            <p:nvPr/>
          </p:nvSpPr>
          <p:spPr>
            <a:xfrm rot="-2700000">
              <a:off x="6444938" y="2633652"/>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4" name="Google Shape;1424;p53"/>
            <p:cNvCxnSpPr>
              <a:cxnSpLocks/>
              <a:stCxn id="1425" idx="0"/>
            </p:cNvCxnSpPr>
            <p:nvPr/>
          </p:nvCxnSpPr>
          <p:spPr>
            <a:xfrm rot="10800000">
              <a:off x="7566853" y="3755566"/>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425" name="Google Shape;1425;p53"/>
            <p:cNvSpPr/>
            <p:nvPr/>
          </p:nvSpPr>
          <p:spPr>
            <a:xfrm rot="-2700000">
              <a:off x="7690512" y="387922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6" name="Google Shape;1426;p53"/>
            <p:cNvCxnSpPr>
              <a:cxnSpLocks/>
              <a:endCxn id="1427" idx="4"/>
            </p:cNvCxnSpPr>
            <p:nvPr/>
          </p:nvCxnSpPr>
          <p:spPr>
            <a:xfrm flipH="1">
              <a:off x="6577563" y="3755651"/>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427" name="Google Shape;1427;p53"/>
            <p:cNvSpPr/>
            <p:nvPr/>
          </p:nvSpPr>
          <p:spPr>
            <a:xfrm rot="-8100000">
              <a:off x="6445023" y="3879310"/>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8" name="Google Shape;1428;p53"/>
            <p:cNvCxnSpPr>
              <a:cxnSpLocks/>
              <a:stCxn id="1429" idx="0"/>
            </p:cNvCxnSpPr>
            <p:nvPr/>
          </p:nvCxnSpPr>
          <p:spPr>
            <a:xfrm flipH="1">
              <a:off x="7566937" y="2766276"/>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429" name="Google Shape;1429;p53"/>
            <p:cNvSpPr/>
            <p:nvPr/>
          </p:nvSpPr>
          <p:spPr>
            <a:xfrm rot="-8100000">
              <a:off x="7690597" y="263373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3"/>
            <p:cNvSpPr/>
            <p:nvPr/>
          </p:nvSpPr>
          <p:spPr>
            <a:xfrm rot="-5400000">
              <a:off x="6794004" y="3256379"/>
              <a:ext cx="1554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rot="-5400000">
              <a:off x="7371252" y="3334077"/>
              <a:ext cx="77700" cy="77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3"/>
            <p:cNvSpPr/>
            <p:nvPr/>
          </p:nvSpPr>
          <p:spPr>
            <a:xfrm rot="-5400000">
              <a:off x="7106602" y="2971452"/>
              <a:ext cx="77700" cy="77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3"/>
          <p:cNvGrpSpPr/>
          <p:nvPr/>
        </p:nvGrpSpPr>
        <p:grpSpPr>
          <a:xfrm>
            <a:off x="8014232" y="668356"/>
            <a:ext cx="429149" cy="429149"/>
            <a:chOff x="7942477" y="2247857"/>
            <a:chExt cx="429149" cy="429149"/>
          </a:xfrm>
        </p:grpSpPr>
        <p:sp>
          <p:nvSpPr>
            <p:cNvPr id="1434" name="Google Shape;1434;p53"/>
            <p:cNvSpPr/>
            <p:nvPr/>
          </p:nvSpPr>
          <p:spPr>
            <a:xfrm rot="8100000">
              <a:off x="8023557" y="2328996"/>
              <a:ext cx="266862" cy="26686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35" name="Google Shape;1435;p53"/>
            <p:cNvCxnSpPr>
              <a:stCxn id="1434" idx="0"/>
              <a:endCxn id="1436" idx="4"/>
            </p:cNvCxnSpPr>
            <p:nvPr/>
          </p:nvCxnSpPr>
          <p:spPr>
            <a:xfrm>
              <a:off x="8251338" y="2556777"/>
              <a:ext cx="32700" cy="32700"/>
            </a:xfrm>
            <a:prstGeom prst="straightConnector1">
              <a:avLst/>
            </a:prstGeom>
            <a:noFill/>
            <a:ln w="19050" cap="flat" cmpd="sng">
              <a:solidFill>
                <a:schemeClr val="dk1"/>
              </a:solidFill>
              <a:prstDash val="solid"/>
              <a:round/>
              <a:headEnd type="none" w="med" len="med"/>
              <a:tailEnd type="none" w="med" len="med"/>
            </a:ln>
          </p:spPr>
        </p:cxnSp>
        <p:sp>
          <p:nvSpPr>
            <p:cNvPr id="1436" name="Google Shape;1436;p53"/>
            <p:cNvSpPr/>
            <p:nvPr/>
          </p:nvSpPr>
          <p:spPr>
            <a:xfrm rot="8100000">
              <a:off x="8279085"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7" name="Google Shape;1437;p53"/>
            <p:cNvCxnSpPr>
              <a:stCxn id="1438" idx="0"/>
            </p:cNvCxnSpPr>
            <p:nvPr/>
          </p:nvCxnSpPr>
          <p:spPr>
            <a:xfrm>
              <a:off x="8029933" y="2335303"/>
              <a:ext cx="33000" cy="33000"/>
            </a:xfrm>
            <a:prstGeom prst="straightConnector1">
              <a:avLst/>
            </a:prstGeom>
            <a:noFill/>
            <a:ln w="19050" cap="flat" cmpd="sng">
              <a:solidFill>
                <a:schemeClr val="dk1"/>
              </a:solidFill>
              <a:prstDash val="solid"/>
              <a:round/>
              <a:headEnd type="none" w="med" len="med"/>
              <a:tailEnd type="none" w="med" len="med"/>
            </a:ln>
          </p:spPr>
        </p:cxnSp>
        <p:sp>
          <p:nvSpPr>
            <p:cNvPr id="1438" name="Google Shape;1438;p53"/>
            <p:cNvSpPr/>
            <p:nvPr/>
          </p:nvSpPr>
          <p:spPr>
            <a:xfrm rot="8100000">
              <a:off x="8000238"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9" name="Google Shape;1439;p53"/>
            <p:cNvCxnSpPr>
              <a:stCxn id="1434" idx="2"/>
              <a:endCxn id="1440" idx="4"/>
            </p:cNvCxnSpPr>
            <p:nvPr/>
          </p:nvCxnSpPr>
          <p:spPr>
            <a:xfrm rot="10800000" flipH="1">
              <a:off x="8251338" y="2335377"/>
              <a:ext cx="32700" cy="32700"/>
            </a:xfrm>
            <a:prstGeom prst="straightConnector1">
              <a:avLst/>
            </a:prstGeom>
            <a:noFill/>
            <a:ln w="19050" cap="flat" cmpd="sng">
              <a:solidFill>
                <a:schemeClr val="dk1"/>
              </a:solidFill>
              <a:prstDash val="solid"/>
              <a:round/>
              <a:headEnd type="none" w="med" len="med"/>
              <a:tailEnd type="none" w="med" len="med"/>
            </a:ln>
          </p:spPr>
        </p:cxnSp>
        <p:sp>
          <p:nvSpPr>
            <p:cNvPr id="1440" name="Google Shape;1440;p53"/>
            <p:cNvSpPr/>
            <p:nvPr/>
          </p:nvSpPr>
          <p:spPr>
            <a:xfrm rot="2700000">
              <a:off x="8279085"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1" name="Google Shape;1441;p53"/>
            <p:cNvCxnSpPr>
              <a:stCxn id="1442" idx="0"/>
              <a:endCxn id="1434" idx="6"/>
            </p:cNvCxnSpPr>
            <p:nvPr/>
          </p:nvCxnSpPr>
          <p:spPr>
            <a:xfrm rot="10800000" flipH="1">
              <a:off x="8029933" y="2556850"/>
              <a:ext cx="32700" cy="32700"/>
            </a:xfrm>
            <a:prstGeom prst="straightConnector1">
              <a:avLst/>
            </a:prstGeom>
            <a:noFill/>
            <a:ln w="19050" cap="flat" cmpd="sng">
              <a:solidFill>
                <a:schemeClr val="dk1"/>
              </a:solidFill>
              <a:prstDash val="solid"/>
              <a:round/>
              <a:headEnd type="none" w="med" len="med"/>
              <a:tailEnd type="none" w="med" len="med"/>
            </a:ln>
          </p:spPr>
        </p:cxnSp>
        <p:sp>
          <p:nvSpPr>
            <p:cNvPr id="1442" name="Google Shape;1442;p53"/>
            <p:cNvSpPr/>
            <p:nvPr/>
          </p:nvSpPr>
          <p:spPr>
            <a:xfrm rot="2700000">
              <a:off x="8000238"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3" name="Google Shape;1443;p53"/>
            <p:cNvCxnSpPr>
              <a:endCxn id="1444" idx="4"/>
            </p:cNvCxnSpPr>
            <p:nvPr/>
          </p:nvCxnSpPr>
          <p:spPr>
            <a:xfrm>
              <a:off x="8290626"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444" name="Google Shape;1444;p53"/>
            <p:cNvSpPr/>
            <p:nvPr/>
          </p:nvSpPr>
          <p:spPr>
            <a:xfrm rot="5400000">
              <a:off x="8336826"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5" name="Google Shape;1445;p53"/>
            <p:cNvCxnSpPr>
              <a:stCxn id="1446" idx="0"/>
            </p:cNvCxnSpPr>
            <p:nvPr/>
          </p:nvCxnSpPr>
          <p:spPr>
            <a:xfrm>
              <a:off x="7977277"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446" name="Google Shape;1446;p53"/>
            <p:cNvSpPr/>
            <p:nvPr/>
          </p:nvSpPr>
          <p:spPr>
            <a:xfrm rot="5400000">
              <a:off x="7942477"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3"/>
            <p:cNvSpPr/>
            <p:nvPr/>
          </p:nvSpPr>
          <p:spPr>
            <a:xfrm>
              <a:off x="8139662" y="2247857"/>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3"/>
            <p:cNvSpPr/>
            <p:nvPr/>
          </p:nvSpPr>
          <p:spPr>
            <a:xfrm>
              <a:off x="8139662" y="2642206"/>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rot="2700000">
              <a:off x="8182996" y="2401697"/>
              <a:ext cx="34790" cy="3479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rot="2700000">
              <a:off x="8100315" y="2489473"/>
              <a:ext cx="17395" cy="1739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rot="2700000">
              <a:off x="8199613" y="2504983"/>
              <a:ext cx="17395" cy="17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2" name="Google Shape;1452;p53"/>
            <p:cNvCxnSpPr>
              <a:stCxn id="1447" idx="4"/>
              <a:endCxn id="1434" idx="3"/>
            </p:cNvCxnSpPr>
            <p:nvPr/>
          </p:nvCxnSpPr>
          <p:spPr>
            <a:xfrm>
              <a:off x="8157062" y="2282657"/>
              <a:ext cx="0" cy="46200"/>
            </a:xfrm>
            <a:prstGeom prst="straightConnector1">
              <a:avLst/>
            </a:prstGeom>
            <a:noFill/>
            <a:ln w="19050" cap="flat" cmpd="sng">
              <a:solidFill>
                <a:schemeClr val="dk1"/>
              </a:solidFill>
              <a:prstDash val="solid"/>
              <a:round/>
              <a:headEnd type="none" w="med" len="med"/>
              <a:tailEnd type="none" w="med" len="med"/>
            </a:ln>
          </p:spPr>
        </p:cxnSp>
        <p:cxnSp>
          <p:nvCxnSpPr>
            <p:cNvPr id="1453" name="Google Shape;1453;p53"/>
            <p:cNvCxnSpPr>
              <a:stCxn id="1448" idx="0"/>
              <a:endCxn id="1434" idx="7"/>
            </p:cNvCxnSpPr>
            <p:nvPr/>
          </p:nvCxnSpPr>
          <p:spPr>
            <a:xfrm rot="10800000">
              <a:off x="8157062" y="2596006"/>
              <a:ext cx="0" cy="46200"/>
            </a:xfrm>
            <a:prstGeom prst="straightConnector1">
              <a:avLst/>
            </a:prstGeom>
            <a:noFill/>
            <a:ln w="19050" cap="flat" cmpd="sng">
              <a:solidFill>
                <a:schemeClr val="dk1"/>
              </a:solidFill>
              <a:prstDash val="solid"/>
              <a:round/>
              <a:headEnd type="none" w="med" len="med"/>
              <a:tailEnd type="none" w="med" len="med"/>
            </a:ln>
          </p:spPr>
        </p:cxnSp>
      </p:grpSp>
      <p:sp>
        <p:nvSpPr>
          <p:cNvPr id="9" name="TextBox 8">
            <a:extLst>
              <a:ext uri="{FF2B5EF4-FFF2-40B4-BE49-F238E27FC236}">
                <a16:creationId xmlns:a16="http://schemas.microsoft.com/office/drawing/2014/main" id="{9B493511-8F4C-4920-ACFD-2A68C4153A98}"/>
              </a:ext>
            </a:extLst>
          </p:cNvPr>
          <p:cNvSpPr txBox="1"/>
          <p:nvPr/>
        </p:nvSpPr>
        <p:spPr>
          <a:xfrm>
            <a:off x="2171700" y="3689587"/>
            <a:ext cx="5617564" cy="646331"/>
          </a:xfrm>
          <a:prstGeom prst="rect">
            <a:avLst/>
          </a:prstGeom>
          <a:noFill/>
        </p:spPr>
        <p:txBody>
          <a:bodyPr wrap="square" rtlCol="0">
            <a:spAutoFit/>
          </a:bodyPr>
          <a:lstStyle/>
          <a:p>
            <a:pPr algn="r"/>
            <a:r>
              <a:rPr lang="en-US" sz="1200" dirty="0">
                <a:solidFill>
                  <a:srgbClr val="100925"/>
                </a:solidFill>
                <a:latin typeface="Abel" panose="020B0604020202020204" charset="0"/>
              </a:rPr>
              <a:t>From the plot above we can see that many variables are positively correlated to the number of COVID19 infections and deaths such as: temperature, hours of sunlight, population, sun Hour, humidity, urban percentage ICU Beds available and age.</a:t>
            </a:r>
          </a:p>
        </p:txBody>
      </p:sp>
      <p:pic>
        <p:nvPicPr>
          <p:cNvPr id="3" name="Picture 2">
            <a:extLst>
              <a:ext uri="{FF2B5EF4-FFF2-40B4-BE49-F238E27FC236}">
                <a16:creationId xmlns:a16="http://schemas.microsoft.com/office/drawing/2014/main" id="{330ABE82-A6C9-410A-91C9-05E1C252CECF}"/>
              </a:ext>
            </a:extLst>
          </p:cNvPr>
          <p:cNvPicPr>
            <a:picLocks noChangeAspect="1"/>
          </p:cNvPicPr>
          <p:nvPr/>
        </p:nvPicPr>
        <p:blipFill>
          <a:blip r:embed="rId3"/>
          <a:stretch>
            <a:fillRect/>
          </a:stretch>
        </p:blipFill>
        <p:spPr>
          <a:xfrm>
            <a:off x="2275178" y="792437"/>
            <a:ext cx="4593643" cy="2586164"/>
          </a:xfrm>
          <a:prstGeom prst="rect">
            <a:avLst/>
          </a:prstGeom>
          <a:effectLst>
            <a:softEdge rad="31750"/>
          </a:effectLst>
        </p:spPr>
      </p:pic>
    </p:spTree>
    <p:extLst>
      <p:ext uri="{BB962C8B-B14F-4D97-AF65-F5344CB8AC3E}">
        <p14:creationId xmlns:p14="http://schemas.microsoft.com/office/powerpoint/2010/main" val="2833571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5"/>
        <p:cNvGrpSpPr/>
        <p:nvPr/>
      </p:nvGrpSpPr>
      <p:grpSpPr>
        <a:xfrm>
          <a:off x="0" y="0"/>
          <a:ext cx="0" cy="0"/>
          <a:chOff x="0" y="0"/>
          <a:chExt cx="0" cy="0"/>
        </a:xfrm>
      </p:grpSpPr>
      <p:sp>
        <p:nvSpPr>
          <p:cNvPr id="356" name="Google Shape;356;p33"/>
          <p:cNvSpPr txBox="1">
            <a:spLocks noGrp="1"/>
          </p:cNvSpPr>
          <p:nvPr>
            <p:ph type="ctrTitle"/>
          </p:nvPr>
        </p:nvSpPr>
        <p:spPr>
          <a:xfrm flipH="1">
            <a:off x="3905350" y="1879646"/>
            <a:ext cx="4249200" cy="175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PREVENTION:</a:t>
            </a:r>
            <a:br>
              <a:rPr lang="en"/>
            </a:br>
            <a:r>
              <a:rPr lang="en"/>
              <a:t>WHAT TO DO</a:t>
            </a:r>
            <a:endParaRPr/>
          </a:p>
        </p:txBody>
      </p:sp>
      <p:sp>
        <p:nvSpPr>
          <p:cNvPr id="357" name="Google Shape;357;p33"/>
          <p:cNvSpPr txBox="1">
            <a:spLocks noGrp="1"/>
          </p:cNvSpPr>
          <p:nvPr>
            <p:ph type="title" idx="2"/>
          </p:nvPr>
        </p:nvSpPr>
        <p:spPr>
          <a:xfrm flipH="1">
            <a:off x="6175600" y="807733"/>
            <a:ext cx="2021400" cy="1040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
        <p:nvSpPr>
          <p:cNvPr id="358" name="Google Shape;358;p33"/>
          <p:cNvSpPr txBox="1">
            <a:spLocks noGrp="1"/>
          </p:cNvSpPr>
          <p:nvPr>
            <p:ph type="subTitle" idx="1"/>
          </p:nvPr>
        </p:nvSpPr>
        <p:spPr>
          <a:xfrm flipH="1">
            <a:off x="2689450" y="4091575"/>
            <a:ext cx="5465100" cy="463200"/>
          </a:xfrm>
          <a:prstGeom prst="rect">
            <a:avLst/>
          </a:prstGeom>
        </p:spPr>
        <p:txBody>
          <a:bodyPr spcFirstLastPara="1" wrap="square" lIns="91425" tIns="182875" rIns="91425" bIns="0" anchor="ctr" anchorCtr="0">
            <a:noAutofit/>
          </a:bodyPr>
          <a:lstStyle/>
          <a:p>
            <a:pPr marL="0" lvl="0" indent="0" algn="r" rtl="0">
              <a:spcBef>
                <a:spcPts val="0"/>
              </a:spcBef>
              <a:spcAft>
                <a:spcPts val="1600"/>
              </a:spcAft>
              <a:buNone/>
            </a:pPr>
            <a:r>
              <a:rPr lang="en"/>
              <a:t>Some advice to help prevent the spread of the virus</a:t>
            </a:r>
            <a:endParaRPr/>
          </a:p>
        </p:txBody>
      </p:sp>
      <p:sp>
        <p:nvSpPr>
          <p:cNvPr id="359" name="Google Shape;359;p33"/>
          <p:cNvSpPr/>
          <p:nvPr/>
        </p:nvSpPr>
        <p:spPr>
          <a:xfrm>
            <a:off x="713176" y="914726"/>
            <a:ext cx="2820600" cy="2820000"/>
          </a:xfrm>
          <a:prstGeom prst="ellipse">
            <a:avLst/>
          </a:prstGeom>
          <a:solidFill>
            <a:srgbClr val="75C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33"/>
          <p:cNvGrpSpPr/>
          <p:nvPr/>
        </p:nvGrpSpPr>
        <p:grpSpPr>
          <a:xfrm>
            <a:off x="1177132" y="925470"/>
            <a:ext cx="1914366" cy="2801569"/>
            <a:chOff x="3826850" y="1762050"/>
            <a:chExt cx="1508325" cy="2207350"/>
          </a:xfrm>
        </p:grpSpPr>
        <p:sp>
          <p:nvSpPr>
            <p:cNvPr id="361" name="Google Shape;361;p33"/>
            <p:cNvSpPr/>
            <p:nvPr/>
          </p:nvSpPr>
          <p:spPr>
            <a:xfrm>
              <a:off x="4011175" y="2151850"/>
              <a:ext cx="1058425" cy="1170925"/>
            </a:xfrm>
            <a:custGeom>
              <a:avLst/>
              <a:gdLst/>
              <a:ahLst/>
              <a:cxnLst/>
              <a:rect l="l" t="t" r="r" b="b"/>
              <a:pathLst>
                <a:path w="42337" h="46837" extrusionOk="0">
                  <a:moveTo>
                    <a:pt x="21168" y="0"/>
                  </a:moveTo>
                  <a:cubicBezTo>
                    <a:pt x="9477" y="0"/>
                    <a:pt x="0" y="9375"/>
                    <a:pt x="0" y="20945"/>
                  </a:cubicBezTo>
                  <a:cubicBezTo>
                    <a:pt x="0" y="38419"/>
                    <a:pt x="9477" y="46837"/>
                    <a:pt x="21168" y="46837"/>
                  </a:cubicBezTo>
                  <a:cubicBezTo>
                    <a:pt x="32860" y="46837"/>
                    <a:pt x="42337" y="39356"/>
                    <a:pt x="42337" y="20945"/>
                  </a:cubicBezTo>
                  <a:cubicBezTo>
                    <a:pt x="42337" y="9375"/>
                    <a:pt x="32860" y="0"/>
                    <a:pt x="2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358750" y="3112900"/>
              <a:ext cx="363275" cy="719625"/>
            </a:xfrm>
            <a:custGeom>
              <a:avLst/>
              <a:gdLst/>
              <a:ahLst/>
              <a:cxnLst/>
              <a:rect l="l" t="t" r="r" b="b"/>
              <a:pathLst>
                <a:path w="14531" h="28785" extrusionOk="0">
                  <a:moveTo>
                    <a:pt x="0" y="0"/>
                  </a:moveTo>
                  <a:lnTo>
                    <a:pt x="0" y="28784"/>
                  </a:lnTo>
                  <a:lnTo>
                    <a:pt x="14531" y="28784"/>
                  </a:lnTo>
                  <a:lnTo>
                    <a:pt x="14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3994050" y="3421625"/>
              <a:ext cx="1108775" cy="547775"/>
            </a:xfrm>
            <a:custGeom>
              <a:avLst/>
              <a:gdLst/>
              <a:ahLst/>
              <a:cxnLst/>
              <a:rect l="l" t="t" r="r" b="b"/>
              <a:pathLst>
                <a:path w="44351" h="21911" extrusionOk="0">
                  <a:moveTo>
                    <a:pt x="21853" y="1"/>
                  </a:moveTo>
                  <a:cubicBezTo>
                    <a:pt x="9956" y="1"/>
                    <a:pt x="1" y="15286"/>
                    <a:pt x="1" y="21671"/>
                  </a:cubicBezTo>
                  <a:lnTo>
                    <a:pt x="21853" y="21911"/>
                  </a:lnTo>
                  <a:lnTo>
                    <a:pt x="43703" y="21911"/>
                  </a:lnTo>
                  <a:cubicBezTo>
                    <a:pt x="44350" y="16435"/>
                    <a:pt x="33838" y="1"/>
                    <a:pt x="21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277750" y="2657025"/>
              <a:ext cx="53200" cy="108325"/>
            </a:xfrm>
            <a:custGeom>
              <a:avLst/>
              <a:gdLst/>
              <a:ahLst/>
              <a:cxnLst/>
              <a:rect l="l" t="t" r="r" b="b"/>
              <a:pathLst>
                <a:path w="2128" h="4333" extrusionOk="0">
                  <a:moveTo>
                    <a:pt x="1066" y="1"/>
                  </a:moveTo>
                  <a:cubicBezTo>
                    <a:pt x="480" y="1"/>
                    <a:pt x="1" y="971"/>
                    <a:pt x="1" y="2168"/>
                  </a:cubicBezTo>
                  <a:cubicBezTo>
                    <a:pt x="1" y="3362"/>
                    <a:pt x="480" y="4333"/>
                    <a:pt x="1066" y="4333"/>
                  </a:cubicBezTo>
                  <a:cubicBezTo>
                    <a:pt x="1653" y="4333"/>
                    <a:pt x="2128" y="3362"/>
                    <a:pt x="2128" y="2168"/>
                  </a:cubicBezTo>
                  <a:cubicBezTo>
                    <a:pt x="2128" y="971"/>
                    <a:pt x="1653" y="1"/>
                    <a:pt x="1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4717875" y="2657025"/>
              <a:ext cx="53125" cy="108325"/>
            </a:xfrm>
            <a:custGeom>
              <a:avLst/>
              <a:gdLst/>
              <a:ahLst/>
              <a:cxnLst/>
              <a:rect l="l" t="t" r="r" b="b"/>
              <a:pathLst>
                <a:path w="2125" h="4333" extrusionOk="0">
                  <a:moveTo>
                    <a:pt x="1062" y="1"/>
                  </a:moveTo>
                  <a:cubicBezTo>
                    <a:pt x="476" y="1"/>
                    <a:pt x="0" y="971"/>
                    <a:pt x="0" y="2168"/>
                  </a:cubicBezTo>
                  <a:cubicBezTo>
                    <a:pt x="0" y="3362"/>
                    <a:pt x="476" y="4333"/>
                    <a:pt x="1062" y="4333"/>
                  </a:cubicBezTo>
                  <a:cubicBezTo>
                    <a:pt x="1649" y="4333"/>
                    <a:pt x="2124" y="3362"/>
                    <a:pt x="2124" y="2168"/>
                  </a:cubicBezTo>
                  <a:cubicBezTo>
                    <a:pt x="2124" y="971"/>
                    <a:pt x="1649"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4009150" y="2222875"/>
              <a:ext cx="329900" cy="501600"/>
            </a:xfrm>
            <a:custGeom>
              <a:avLst/>
              <a:gdLst/>
              <a:ahLst/>
              <a:cxnLst/>
              <a:rect l="l" t="t" r="r" b="b"/>
              <a:pathLst>
                <a:path w="13196" h="20064" extrusionOk="0">
                  <a:moveTo>
                    <a:pt x="12875" y="1"/>
                  </a:moveTo>
                  <a:cubicBezTo>
                    <a:pt x="6544" y="5227"/>
                    <a:pt x="2455" y="11558"/>
                    <a:pt x="1" y="19922"/>
                  </a:cubicBezTo>
                  <a:lnTo>
                    <a:pt x="486" y="20063"/>
                  </a:lnTo>
                  <a:cubicBezTo>
                    <a:pt x="2907" y="11801"/>
                    <a:pt x="6945" y="5546"/>
                    <a:pt x="13195" y="388"/>
                  </a:cubicBezTo>
                  <a:lnTo>
                    <a:pt x="12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4800625" y="2236725"/>
              <a:ext cx="277650" cy="471650"/>
            </a:xfrm>
            <a:custGeom>
              <a:avLst/>
              <a:gdLst/>
              <a:ahLst/>
              <a:cxnLst/>
              <a:rect l="l" t="t" r="r" b="b"/>
              <a:pathLst>
                <a:path w="11106" h="18866" extrusionOk="0">
                  <a:moveTo>
                    <a:pt x="436" y="0"/>
                  </a:moveTo>
                  <a:lnTo>
                    <a:pt x="1" y="253"/>
                  </a:lnTo>
                  <a:cubicBezTo>
                    <a:pt x="1330" y="2529"/>
                    <a:pt x="2408" y="4804"/>
                    <a:pt x="3450" y="7002"/>
                  </a:cubicBezTo>
                  <a:cubicBezTo>
                    <a:pt x="5445" y="11219"/>
                    <a:pt x="7330" y="15198"/>
                    <a:pt x="10739" y="18865"/>
                  </a:cubicBezTo>
                  <a:lnTo>
                    <a:pt x="11106" y="18525"/>
                  </a:lnTo>
                  <a:cubicBezTo>
                    <a:pt x="7751" y="14914"/>
                    <a:pt x="5884" y="10967"/>
                    <a:pt x="3905" y="6786"/>
                  </a:cubicBezTo>
                  <a:cubicBezTo>
                    <a:pt x="2856" y="4578"/>
                    <a:pt x="1775" y="2292"/>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4290400" y="3500450"/>
              <a:ext cx="535125" cy="138475"/>
            </a:xfrm>
            <a:custGeom>
              <a:avLst/>
              <a:gdLst/>
              <a:ahLst/>
              <a:cxnLst/>
              <a:rect l="l" t="t" r="r" b="b"/>
              <a:pathLst>
                <a:path w="21405" h="5539" extrusionOk="0">
                  <a:moveTo>
                    <a:pt x="405" y="0"/>
                  </a:moveTo>
                  <a:lnTo>
                    <a:pt x="0" y="333"/>
                  </a:lnTo>
                  <a:cubicBezTo>
                    <a:pt x="2566" y="3439"/>
                    <a:pt x="6500" y="5381"/>
                    <a:pt x="10522" y="5529"/>
                  </a:cubicBezTo>
                  <a:cubicBezTo>
                    <a:pt x="10691" y="5535"/>
                    <a:pt x="10859" y="5538"/>
                    <a:pt x="11031" y="5538"/>
                  </a:cubicBezTo>
                  <a:cubicBezTo>
                    <a:pt x="14885" y="5538"/>
                    <a:pt x="18731" y="3914"/>
                    <a:pt x="21404" y="1133"/>
                  </a:cubicBezTo>
                  <a:lnTo>
                    <a:pt x="21023" y="765"/>
                  </a:lnTo>
                  <a:cubicBezTo>
                    <a:pt x="18450" y="3445"/>
                    <a:pt x="14735" y="5012"/>
                    <a:pt x="11031" y="5012"/>
                  </a:cubicBezTo>
                  <a:cubicBezTo>
                    <a:pt x="10868" y="5012"/>
                    <a:pt x="10705" y="5009"/>
                    <a:pt x="10542" y="5003"/>
                  </a:cubicBezTo>
                  <a:cubicBezTo>
                    <a:pt x="6666" y="4861"/>
                    <a:pt x="2876" y="299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245650" y="2764450"/>
              <a:ext cx="116925" cy="44300"/>
            </a:xfrm>
            <a:custGeom>
              <a:avLst/>
              <a:gdLst/>
              <a:ahLst/>
              <a:cxnLst/>
              <a:rect l="l" t="t" r="r" b="b"/>
              <a:pathLst>
                <a:path w="4677" h="1772" extrusionOk="0">
                  <a:moveTo>
                    <a:pt x="4453" y="1"/>
                  </a:moveTo>
                  <a:cubicBezTo>
                    <a:pt x="4345" y="1"/>
                    <a:pt x="4248" y="85"/>
                    <a:pt x="4238" y="197"/>
                  </a:cubicBezTo>
                  <a:cubicBezTo>
                    <a:pt x="4235" y="241"/>
                    <a:pt x="4123" y="1256"/>
                    <a:pt x="2623" y="1337"/>
                  </a:cubicBezTo>
                  <a:cubicBezTo>
                    <a:pt x="2566" y="1340"/>
                    <a:pt x="2510" y="1341"/>
                    <a:pt x="2456" y="1341"/>
                  </a:cubicBezTo>
                  <a:cubicBezTo>
                    <a:pt x="1022" y="1341"/>
                    <a:pt x="461" y="263"/>
                    <a:pt x="438" y="214"/>
                  </a:cubicBezTo>
                  <a:cubicBezTo>
                    <a:pt x="401" y="138"/>
                    <a:pt x="326" y="96"/>
                    <a:pt x="248" y="96"/>
                  </a:cubicBezTo>
                  <a:cubicBezTo>
                    <a:pt x="215" y="96"/>
                    <a:pt x="181" y="103"/>
                    <a:pt x="149" y="120"/>
                  </a:cubicBezTo>
                  <a:cubicBezTo>
                    <a:pt x="44" y="174"/>
                    <a:pt x="1" y="302"/>
                    <a:pt x="54" y="406"/>
                  </a:cubicBezTo>
                  <a:cubicBezTo>
                    <a:pt x="85" y="464"/>
                    <a:pt x="759" y="1772"/>
                    <a:pt x="2458" y="1772"/>
                  </a:cubicBezTo>
                  <a:cubicBezTo>
                    <a:pt x="2519" y="1772"/>
                    <a:pt x="2582" y="1772"/>
                    <a:pt x="2646" y="1769"/>
                  </a:cubicBezTo>
                  <a:cubicBezTo>
                    <a:pt x="4535" y="1663"/>
                    <a:pt x="4666" y="244"/>
                    <a:pt x="4666" y="231"/>
                  </a:cubicBezTo>
                  <a:cubicBezTo>
                    <a:pt x="4676" y="113"/>
                    <a:pt x="4588" y="12"/>
                    <a:pt x="4471" y="2"/>
                  </a:cubicBezTo>
                  <a:cubicBezTo>
                    <a:pt x="4465" y="1"/>
                    <a:pt x="4459" y="1"/>
                    <a:pt x="4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686275" y="2764450"/>
              <a:ext cx="116825" cy="44300"/>
            </a:xfrm>
            <a:custGeom>
              <a:avLst/>
              <a:gdLst/>
              <a:ahLst/>
              <a:cxnLst/>
              <a:rect l="l" t="t" r="r" b="b"/>
              <a:pathLst>
                <a:path w="4673" h="1772" extrusionOk="0">
                  <a:moveTo>
                    <a:pt x="223" y="1"/>
                  </a:moveTo>
                  <a:cubicBezTo>
                    <a:pt x="217" y="1"/>
                    <a:pt x="212" y="1"/>
                    <a:pt x="206" y="2"/>
                  </a:cubicBezTo>
                  <a:cubicBezTo>
                    <a:pt x="88" y="12"/>
                    <a:pt x="0" y="113"/>
                    <a:pt x="10" y="231"/>
                  </a:cubicBezTo>
                  <a:cubicBezTo>
                    <a:pt x="10" y="244"/>
                    <a:pt x="142" y="1663"/>
                    <a:pt x="2026" y="1769"/>
                  </a:cubicBezTo>
                  <a:cubicBezTo>
                    <a:pt x="2093" y="1772"/>
                    <a:pt x="2154" y="1772"/>
                    <a:pt x="2219" y="1772"/>
                  </a:cubicBezTo>
                  <a:cubicBezTo>
                    <a:pt x="3918" y="1772"/>
                    <a:pt x="4592" y="464"/>
                    <a:pt x="4622" y="406"/>
                  </a:cubicBezTo>
                  <a:cubicBezTo>
                    <a:pt x="4673" y="302"/>
                    <a:pt x="4632" y="174"/>
                    <a:pt x="4525" y="120"/>
                  </a:cubicBezTo>
                  <a:cubicBezTo>
                    <a:pt x="4493" y="103"/>
                    <a:pt x="4460" y="96"/>
                    <a:pt x="4427" y="96"/>
                  </a:cubicBezTo>
                  <a:cubicBezTo>
                    <a:pt x="4350" y="96"/>
                    <a:pt x="4276" y="138"/>
                    <a:pt x="4238" y="214"/>
                  </a:cubicBezTo>
                  <a:cubicBezTo>
                    <a:pt x="4212" y="263"/>
                    <a:pt x="3654" y="1341"/>
                    <a:pt x="2220" y="1341"/>
                  </a:cubicBezTo>
                  <a:cubicBezTo>
                    <a:pt x="2166" y="1341"/>
                    <a:pt x="2110" y="1340"/>
                    <a:pt x="2053" y="1337"/>
                  </a:cubicBezTo>
                  <a:cubicBezTo>
                    <a:pt x="553" y="1256"/>
                    <a:pt x="442" y="241"/>
                    <a:pt x="439" y="197"/>
                  </a:cubicBezTo>
                  <a:cubicBezTo>
                    <a:pt x="429" y="85"/>
                    <a:pt x="331"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5012525" y="1813350"/>
              <a:ext cx="184000" cy="167250"/>
            </a:xfrm>
            <a:custGeom>
              <a:avLst/>
              <a:gdLst/>
              <a:ahLst/>
              <a:cxnLst/>
              <a:rect l="l" t="t" r="r" b="b"/>
              <a:pathLst>
                <a:path w="7360" h="6690" extrusionOk="0">
                  <a:moveTo>
                    <a:pt x="4503" y="0"/>
                  </a:moveTo>
                  <a:cubicBezTo>
                    <a:pt x="4192" y="0"/>
                    <a:pt x="3854" y="131"/>
                    <a:pt x="3479" y="466"/>
                  </a:cubicBezTo>
                  <a:cubicBezTo>
                    <a:pt x="2175" y="1632"/>
                    <a:pt x="0" y="4920"/>
                    <a:pt x="0" y="4920"/>
                  </a:cubicBezTo>
                  <a:lnTo>
                    <a:pt x="2138" y="6689"/>
                  </a:lnTo>
                  <a:cubicBezTo>
                    <a:pt x="2138" y="6689"/>
                    <a:pt x="4967" y="4687"/>
                    <a:pt x="5910" y="3646"/>
                  </a:cubicBezTo>
                  <a:cubicBezTo>
                    <a:pt x="6857" y="2607"/>
                    <a:pt x="7360" y="2023"/>
                    <a:pt x="6504" y="1315"/>
                  </a:cubicBezTo>
                  <a:cubicBezTo>
                    <a:pt x="5893" y="810"/>
                    <a:pt x="5279" y="0"/>
                    <a:pt x="4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547450" y="1762050"/>
              <a:ext cx="787725" cy="629225"/>
            </a:xfrm>
            <a:custGeom>
              <a:avLst/>
              <a:gdLst/>
              <a:ahLst/>
              <a:cxnLst/>
              <a:rect l="l" t="t" r="r" b="b"/>
              <a:pathLst>
                <a:path w="31509" h="25169" extrusionOk="0">
                  <a:moveTo>
                    <a:pt x="10259" y="0"/>
                  </a:moveTo>
                  <a:cubicBezTo>
                    <a:pt x="8557" y="0"/>
                    <a:pt x="6682" y="534"/>
                    <a:pt x="4730" y="1972"/>
                  </a:cubicBezTo>
                  <a:cubicBezTo>
                    <a:pt x="0" y="5455"/>
                    <a:pt x="2465" y="12157"/>
                    <a:pt x="5658" y="14058"/>
                  </a:cubicBezTo>
                  <a:cubicBezTo>
                    <a:pt x="8854" y="15963"/>
                    <a:pt x="14018" y="15150"/>
                    <a:pt x="16847" y="18595"/>
                  </a:cubicBezTo>
                  <a:cubicBezTo>
                    <a:pt x="19675" y="22037"/>
                    <a:pt x="22210" y="22358"/>
                    <a:pt x="22210" y="22358"/>
                  </a:cubicBezTo>
                  <a:cubicBezTo>
                    <a:pt x="22210" y="22358"/>
                    <a:pt x="23285" y="25169"/>
                    <a:pt x="24653" y="25169"/>
                  </a:cubicBezTo>
                  <a:cubicBezTo>
                    <a:pt x="24765" y="25169"/>
                    <a:pt x="24880" y="25150"/>
                    <a:pt x="24995" y="25109"/>
                  </a:cubicBezTo>
                  <a:cubicBezTo>
                    <a:pt x="26523" y="24573"/>
                    <a:pt x="31509" y="20393"/>
                    <a:pt x="28097" y="14429"/>
                  </a:cubicBezTo>
                  <a:cubicBezTo>
                    <a:pt x="24682" y="8465"/>
                    <a:pt x="21307" y="8340"/>
                    <a:pt x="21307" y="8340"/>
                  </a:cubicBezTo>
                  <a:cubicBezTo>
                    <a:pt x="21307" y="8340"/>
                    <a:pt x="19406" y="6388"/>
                    <a:pt x="18711" y="6129"/>
                  </a:cubicBezTo>
                  <a:cubicBezTo>
                    <a:pt x="18711" y="6129"/>
                    <a:pt x="18675" y="4022"/>
                    <a:pt x="16203" y="2167"/>
                  </a:cubicBezTo>
                  <a:cubicBezTo>
                    <a:pt x="14752" y="1079"/>
                    <a:pt x="12680" y="0"/>
                    <a:pt x="10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845900" y="1894600"/>
              <a:ext cx="175400" cy="55900"/>
            </a:xfrm>
            <a:custGeom>
              <a:avLst/>
              <a:gdLst/>
              <a:ahLst/>
              <a:cxnLst/>
              <a:rect l="l" t="t" r="r" b="b"/>
              <a:pathLst>
                <a:path w="7016" h="2236" extrusionOk="0">
                  <a:moveTo>
                    <a:pt x="4435" y="1"/>
                  </a:moveTo>
                  <a:cubicBezTo>
                    <a:pt x="1958" y="1"/>
                    <a:pt x="101" y="1846"/>
                    <a:pt x="78" y="1872"/>
                  </a:cubicBezTo>
                  <a:cubicBezTo>
                    <a:pt x="17" y="1933"/>
                    <a:pt x="1" y="2017"/>
                    <a:pt x="27" y="2095"/>
                  </a:cubicBezTo>
                  <a:cubicBezTo>
                    <a:pt x="37" y="2121"/>
                    <a:pt x="54" y="2151"/>
                    <a:pt x="78" y="2176"/>
                  </a:cubicBezTo>
                  <a:cubicBezTo>
                    <a:pt x="120" y="2216"/>
                    <a:pt x="174" y="2236"/>
                    <a:pt x="229" y="2236"/>
                  </a:cubicBezTo>
                  <a:cubicBezTo>
                    <a:pt x="285" y="2236"/>
                    <a:pt x="340" y="2214"/>
                    <a:pt x="381" y="2171"/>
                  </a:cubicBezTo>
                  <a:cubicBezTo>
                    <a:pt x="405" y="2149"/>
                    <a:pt x="2132" y="430"/>
                    <a:pt x="4427" y="430"/>
                  </a:cubicBezTo>
                  <a:cubicBezTo>
                    <a:pt x="5132" y="430"/>
                    <a:pt x="5890" y="592"/>
                    <a:pt x="6669" y="1015"/>
                  </a:cubicBezTo>
                  <a:cubicBezTo>
                    <a:pt x="6701" y="1032"/>
                    <a:pt x="6736" y="1040"/>
                    <a:pt x="6770" y="1040"/>
                  </a:cubicBezTo>
                  <a:cubicBezTo>
                    <a:pt x="6847" y="1040"/>
                    <a:pt x="6923" y="1000"/>
                    <a:pt x="6962" y="928"/>
                  </a:cubicBezTo>
                  <a:cubicBezTo>
                    <a:pt x="7016" y="824"/>
                    <a:pt x="6979" y="695"/>
                    <a:pt x="6874" y="638"/>
                  </a:cubicBezTo>
                  <a:cubicBezTo>
                    <a:pt x="6026" y="177"/>
                    <a:pt x="5200" y="1"/>
                    <a:pt x="4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5074125" y="1965225"/>
              <a:ext cx="22375" cy="74625"/>
            </a:xfrm>
            <a:custGeom>
              <a:avLst/>
              <a:gdLst/>
              <a:ahLst/>
              <a:cxnLst/>
              <a:rect l="l" t="t" r="r" b="b"/>
              <a:pathLst>
                <a:path w="895" h="2985" extrusionOk="0">
                  <a:moveTo>
                    <a:pt x="243" y="1"/>
                  </a:moveTo>
                  <a:cubicBezTo>
                    <a:pt x="213" y="1"/>
                    <a:pt x="182" y="7"/>
                    <a:pt x="152" y="21"/>
                  </a:cubicBezTo>
                  <a:cubicBezTo>
                    <a:pt x="45" y="68"/>
                    <a:pt x="1" y="196"/>
                    <a:pt x="45" y="304"/>
                  </a:cubicBezTo>
                  <a:cubicBezTo>
                    <a:pt x="449" y="1198"/>
                    <a:pt x="223" y="2725"/>
                    <a:pt x="223" y="2738"/>
                  </a:cubicBezTo>
                  <a:cubicBezTo>
                    <a:pt x="217" y="2775"/>
                    <a:pt x="220" y="2809"/>
                    <a:pt x="233" y="2843"/>
                  </a:cubicBezTo>
                  <a:cubicBezTo>
                    <a:pt x="257" y="2914"/>
                    <a:pt x="321" y="2971"/>
                    <a:pt x="402" y="2981"/>
                  </a:cubicBezTo>
                  <a:cubicBezTo>
                    <a:pt x="414" y="2983"/>
                    <a:pt x="426" y="2984"/>
                    <a:pt x="438" y="2984"/>
                  </a:cubicBezTo>
                  <a:cubicBezTo>
                    <a:pt x="542" y="2984"/>
                    <a:pt x="630" y="2908"/>
                    <a:pt x="645" y="2802"/>
                  </a:cubicBezTo>
                  <a:cubicBezTo>
                    <a:pt x="658" y="2735"/>
                    <a:pt x="894" y="1127"/>
                    <a:pt x="435" y="126"/>
                  </a:cubicBezTo>
                  <a:cubicBezTo>
                    <a:pt x="399" y="47"/>
                    <a:pt x="323"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5097050" y="2315600"/>
              <a:ext cx="88275" cy="22350"/>
            </a:xfrm>
            <a:custGeom>
              <a:avLst/>
              <a:gdLst/>
              <a:ahLst/>
              <a:cxnLst/>
              <a:rect l="l" t="t" r="r" b="b"/>
              <a:pathLst>
                <a:path w="3531" h="894" extrusionOk="0">
                  <a:moveTo>
                    <a:pt x="224" y="0"/>
                  </a:moveTo>
                  <a:cubicBezTo>
                    <a:pt x="152" y="0"/>
                    <a:pt x="83" y="36"/>
                    <a:pt x="44" y="102"/>
                  </a:cubicBezTo>
                  <a:cubicBezTo>
                    <a:pt x="8" y="158"/>
                    <a:pt x="1" y="226"/>
                    <a:pt x="24" y="287"/>
                  </a:cubicBezTo>
                  <a:cubicBezTo>
                    <a:pt x="38" y="331"/>
                    <a:pt x="69" y="371"/>
                    <a:pt x="112" y="398"/>
                  </a:cubicBezTo>
                  <a:cubicBezTo>
                    <a:pt x="776" y="811"/>
                    <a:pt x="1799" y="894"/>
                    <a:pt x="2512" y="894"/>
                  </a:cubicBezTo>
                  <a:cubicBezTo>
                    <a:pt x="2964" y="894"/>
                    <a:pt x="3292" y="860"/>
                    <a:pt x="3325" y="857"/>
                  </a:cubicBezTo>
                  <a:cubicBezTo>
                    <a:pt x="3443" y="843"/>
                    <a:pt x="3531" y="739"/>
                    <a:pt x="3517" y="620"/>
                  </a:cubicBezTo>
                  <a:cubicBezTo>
                    <a:pt x="3504" y="511"/>
                    <a:pt x="3413" y="430"/>
                    <a:pt x="3306" y="430"/>
                  </a:cubicBezTo>
                  <a:cubicBezTo>
                    <a:pt x="3298" y="430"/>
                    <a:pt x="3289" y="431"/>
                    <a:pt x="3281" y="432"/>
                  </a:cubicBezTo>
                  <a:cubicBezTo>
                    <a:pt x="3273" y="432"/>
                    <a:pt x="2954" y="464"/>
                    <a:pt x="2513" y="464"/>
                  </a:cubicBezTo>
                  <a:cubicBezTo>
                    <a:pt x="1851" y="464"/>
                    <a:pt x="914" y="392"/>
                    <a:pt x="338" y="34"/>
                  </a:cubicBezTo>
                  <a:cubicBezTo>
                    <a:pt x="302" y="11"/>
                    <a:pt x="263"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656275" y="2975025"/>
              <a:ext cx="120450" cy="143875"/>
            </a:xfrm>
            <a:custGeom>
              <a:avLst/>
              <a:gdLst/>
              <a:ahLst/>
              <a:cxnLst/>
              <a:rect l="l" t="t" r="r" b="b"/>
              <a:pathLst>
                <a:path w="4818" h="5755" extrusionOk="0">
                  <a:moveTo>
                    <a:pt x="4001" y="1"/>
                  </a:moveTo>
                  <a:lnTo>
                    <a:pt x="0" y="5111"/>
                  </a:lnTo>
                  <a:lnTo>
                    <a:pt x="873" y="5755"/>
                  </a:lnTo>
                  <a:lnTo>
                    <a:pt x="4818" y="661"/>
                  </a:lnTo>
                  <a:cubicBezTo>
                    <a:pt x="4818" y="661"/>
                    <a:pt x="4298" y="550"/>
                    <a:pt x="4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573425" y="3076125"/>
              <a:ext cx="149275" cy="72450"/>
            </a:xfrm>
            <a:custGeom>
              <a:avLst/>
              <a:gdLst/>
              <a:ahLst/>
              <a:cxnLst/>
              <a:rect l="l" t="t" r="r" b="b"/>
              <a:pathLst>
                <a:path w="5971" h="2898" extrusionOk="0">
                  <a:moveTo>
                    <a:pt x="315" y="1"/>
                  </a:moveTo>
                  <a:cubicBezTo>
                    <a:pt x="202" y="1"/>
                    <a:pt x="145" y="13"/>
                    <a:pt x="135" y="15"/>
                  </a:cubicBezTo>
                  <a:cubicBezTo>
                    <a:pt x="50" y="35"/>
                    <a:pt x="0" y="116"/>
                    <a:pt x="17" y="200"/>
                  </a:cubicBezTo>
                  <a:cubicBezTo>
                    <a:pt x="27" y="245"/>
                    <a:pt x="54" y="278"/>
                    <a:pt x="91" y="301"/>
                  </a:cubicBezTo>
                  <a:cubicBezTo>
                    <a:pt x="116" y="314"/>
                    <a:pt x="142" y="323"/>
                    <a:pt x="170" y="323"/>
                  </a:cubicBezTo>
                  <a:cubicBezTo>
                    <a:pt x="180" y="323"/>
                    <a:pt x="191" y="321"/>
                    <a:pt x="203" y="318"/>
                  </a:cubicBezTo>
                  <a:cubicBezTo>
                    <a:pt x="204" y="318"/>
                    <a:pt x="237" y="313"/>
                    <a:pt x="305" y="313"/>
                  </a:cubicBezTo>
                  <a:cubicBezTo>
                    <a:pt x="694" y="313"/>
                    <a:pt x="2238" y="489"/>
                    <a:pt x="5704" y="2870"/>
                  </a:cubicBezTo>
                  <a:cubicBezTo>
                    <a:pt x="5732" y="2889"/>
                    <a:pt x="5764" y="2897"/>
                    <a:pt x="5794" y="2897"/>
                  </a:cubicBezTo>
                  <a:cubicBezTo>
                    <a:pt x="5843" y="2897"/>
                    <a:pt x="5891" y="2874"/>
                    <a:pt x="5920" y="2830"/>
                  </a:cubicBezTo>
                  <a:cubicBezTo>
                    <a:pt x="5971" y="2760"/>
                    <a:pt x="5954" y="2662"/>
                    <a:pt x="5883" y="2615"/>
                  </a:cubicBezTo>
                  <a:cubicBezTo>
                    <a:pt x="2423" y="238"/>
                    <a:pt x="818"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4573150" y="3075900"/>
              <a:ext cx="149400" cy="72850"/>
            </a:xfrm>
            <a:custGeom>
              <a:avLst/>
              <a:gdLst/>
              <a:ahLst/>
              <a:cxnLst/>
              <a:rect l="l" t="t" r="r" b="b"/>
              <a:pathLst>
                <a:path w="5976" h="2914" extrusionOk="0">
                  <a:moveTo>
                    <a:pt x="324" y="17"/>
                  </a:moveTo>
                  <a:cubicBezTo>
                    <a:pt x="824" y="17"/>
                    <a:pt x="2427" y="253"/>
                    <a:pt x="5887" y="2630"/>
                  </a:cubicBezTo>
                  <a:cubicBezTo>
                    <a:pt x="5921" y="2650"/>
                    <a:pt x="5941" y="2684"/>
                    <a:pt x="5951" y="2725"/>
                  </a:cubicBezTo>
                  <a:cubicBezTo>
                    <a:pt x="5958" y="2762"/>
                    <a:pt x="5948" y="2802"/>
                    <a:pt x="5927" y="2836"/>
                  </a:cubicBezTo>
                  <a:cubicBezTo>
                    <a:pt x="5899" y="2877"/>
                    <a:pt x="5853" y="2900"/>
                    <a:pt x="5806" y="2900"/>
                  </a:cubicBezTo>
                  <a:cubicBezTo>
                    <a:pt x="5776" y="2900"/>
                    <a:pt x="5746" y="2891"/>
                    <a:pt x="5719" y="2873"/>
                  </a:cubicBezTo>
                  <a:cubicBezTo>
                    <a:pt x="2263" y="500"/>
                    <a:pt x="712" y="314"/>
                    <a:pt x="318" y="314"/>
                  </a:cubicBezTo>
                  <a:cubicBezTo>
                    <a:pt x="247" y="314"/>
                    <a:pt x="214" y="321"/>
                    <a:pt x="210" y="321"/>
                  </a:cubicBezTo>
                  <a:cubicBezTo>
                    <a:pt x="202" y="323"/>
                    <a:pt x="193" y="323"/>
                    <a:pt x="184" y="323"/>
                  </a:cubicBezTo>
                  <a:cubicBezTo>
                    <a:pt x="158" y="323"/>
                    <a:pt x="130" y="317"/>
                    <a:pt x="105" y="304"/>
                  </a:cubicBezTo>
                  <a:cubicBezTo>
                    <a:pt x="69" y="280"/>
                    <a:pt x="44" y="247"/>
                    <a:pt x="35" y="206"/>
                  </a:cubicBezTo>
                  <a:cubicBezTo>
                    <a:pt x="18" y="125"/>
                    <a:pt x="69" y="52"/>
                    <a:pt x="146" y="31"/>
                  </a:cubicBezTo>
                  <a:cubicBezTo>
                    <a:pt x="157" y="29"/>
                    <a:pt x="213" y="17"/>
                    <a:pt x="324" y="17"/>
                  </a:cubicBezTo>
                  <a:close/>
                  <a:moveTo>
                    <a:pt x="321" y="0"/>
                  </a:moveTo>
                  <a:cubicBezTo>
                    <a:pt x="210" y="0"/>
                    <a:pt x="153" y="12"/>
                    <a:pt x="142" y="14"/>
                  </a:cubicBezTo>
                  <a:cubicBezTo>
                    <a:pt x="55" y="38"/>
                    <a:pt x="1" y="122"/>
                    <a:pt x="21" y="209"/>
                  </a:cubicBezTo>
                  <a:cubicBezTo>
                    <a:pt x="32" y="254"/>
                    <a:pt x="58" y="294"/>
                    <a:pt x="99" y="318"/>
                  </a:cubicBezTo>
                  <a:cubicBezTo>
                    <a:pt x="124" y="333"/>
                    <a:pt x="155" y="340"/>
                    <a:pt x="185" y="340"/>
                  </a:cubicBezTo>
                  <a:cubicBezTo>
                    <a:pt x="195" y="340"/>
                    <a:pt x="204" y="340"/>
                    <a:pt x="214" y="338"/>
                  </a:cubicBezTo>
                  <a:cubicBezTo>
                    <a:pt x="216" y="337"/>
                    <a:pt x="250" y="332"/>
                    <a:pt x="320" y="332"/>
                  </a:cubicBezTo>
                  <a:cubicBezTo>
                    <a:pt x="717" y="332"/>
                    <a:pt x="2264" y="517"/>
                    <a:pt x="5712" y="2887"/>
                  </a:cubicBezTo>
                  <a:cubicBezTo>
                    <a:pt x="5739" y="2907"/>
                    <a:pt x="5773" y="2913"/>
                    <a:pt x="5803" y="2913"/>
                  </a:cubicBezTo>
                  <a:cubicBezTo>
                    <a:pt x="5857" y="2913"/>
                    <a:pt x="5907" y="2890"/>
                    <a:pt x="5938" y="2843"/>
                  </a:cubicBezTo>
                  <a:cubicBezTo>
                    <a:pt x="5965" y="2809"/>
                    <a:pt x="5975" y="2765"/>
                    <a:pt x="5965" y="2722"/>
                  </a:cubicBezTo>
                  <a:cubicBezTo>
                    <a:pt x="5958" y="2677"/>
                    <a:pt x="5935" y="2641"/>
                    <a:pt x="5898" y="2616"/>
                  </a:cubicBezTo>
                  <a:cubicBezTo>
                    <a:pt x="2432" y="236"/>
                    <a:pt x="82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4573250" y="3075975"/>
              <a:ext cx="149200" cy="72775"/>
            </a:xfrm>
            <a:custGeom>
              <a:avLst/>
              <a:gdLst/>
              <a:ahLst/>
              <a:cxnLst/>
              <a:rect l="l" t="t" r="r" b="b"/>
              <a:pathLst>
                <a:path w="5968" h="2911" extrusionOk="0">
                  <a:moveTo>
                    <a:pt x="319" y="11"/>
                  </a:moveTo>
                  <a:cubicBezTo>
                    <a:pt x="819" y="11"/>
                    <a:pt x="2422" y="245"/>
                    <a:pt x="5886" y="2624"/>
                  </a:cubicBezTo>
                  <a:cubicBezTo>
                    <a:pt x="5920" y="2647"/>
                    <a:pt x="5940" y="2681"/>
                    <a:pt x="5947" y="2722"/>
                  </a:cubicBezTo>
                  <a:cubicBezTo>
                    <a:pt x="5954" y="2759"/>
                    <a:pt x="5947" y="2799"/>
                    <a:pt x="5923" y="2833"/>
                  </a:cubicBezTo>
                  <a:cubicBezTo>
                    <a:pt x="5894" y="2875"/>
                    <a:pt x="5847" y="2897"/>
                    <a:pt x="5799" y="2897"/>
                  </a:cubicBezTo>
                  <a:cubicBezTo>
                    <a:pt x="5770" y="2897"/>
                    <a:pt x="5741" y="2889"/>
                    <a:pt x="5715" y="2873"/>
                  </a:cubicBezTo>
                  <a:cubicBezTo>
                    <a:pt x="2259" y="497"/>
                    <a:pt x="708" y="315"/>
                    <a:pt x="314" y="315"/>
                  </a:cubicBezTo>
                  <a:cubicBezTo>
                    <a:pt x="243" y="315"/>
                    <a:pt x="210" y="321"/>
                    <a:pt x="210" y="321"/>
                  </a:cubicBezTo>
                  <a:cubicBezTo>
                    <a:pt x="200" y="323"/>
                    <a:pt x="191" y="324"/>
                    <a:pt x="181" y="324"/>
                  </a:cubicBezTo>
                  <a:cubicBezTo>
                    <a:pt x="153" y="324"/>
                    <a:pt x="124" y="316"/>
                    <a:pt x="101" y="301"/>
                  </a:cubicBezTo>
                  <a:cubicBezTo>
                    <a:pt x="65" y="281"/>
                    <a:pt x="37" y="247"/>
                    <a:pt x="31" y="203"/>
                  </a:cubicBezTo>
                  <a:cubicBezTo>
                    <a:pt x="11" y="122"/>
                    <a:pt x="61" y="44"/>
                    <a:pt x="142" y="24"/>
                  </a:cubicBezTo>
                  <a:cubicBezTo>
                    <a:pt x="153" y="22"/>
                    <a:pt x="209" y="11"/>
                    <a:pt x="319" y="11"/>
                  </a:cubicBezTo>
                  <a:close/>
                  <a:moveTo>
                    <a:pt x="320" y="0"/>
                  </a:moveTo>
                  <a:cubicBezTo>
                    <a:pt x="207" y="0"/>
                    <a:pt x="149" y="12"/>
                    <a:pt x="138" y="15"/>
                  </a:cubicBezTo>
                  <a:cubicBezTo>
                    <a:pt x="54" y="35"/>
                    <a:pt x="0" y="119"/>
                    <a:pt x="20" y="206"/>
                  </a:cubicBezTo>
                  <a:cubicBezTo>
                    <a:pt x="28" y="251"/>
                    <a:pt x="57" y="287"/>
                    <a:pt x="95" y="311"/>
                  </a:cubicBezTo>
                  <a:cubicBezTo>
                    <a:pt x="120" y="327"/>
                    <a:pt x="151" y="334"/>
                    <a:pt x="181" y="334"/>
                  </a:cubicBezTo>
                  <a:cubicBezTo>
                    <a:pt x="191" y="334"/>
                    <a:pt x="200" y="333"/>
                    <a:pt x="210" y="332"/>
                  </a:cubicBezTo>
                  <a:cubicBezTo>
                    <a:pt x="212" y="331"/>
                    <a:pt x="246" y="325"/>
                    <a:pt x="317" y="325"/>
                  </a:cubicBezTo>
                  <a:cubicBezTo>
                    <a:pt x="716" y="325"/>
                    <a:pt x="2263" y="513"/>
                    <a:pt x="5708" y="2880"/>
                  </a:cubicBezTo>
                  <a:cubicBezTo>
                    <a:pt x="5738" y="2901"/>
                    <a:pt x="5769" y="2910"/>
                    <a:pt x="5799" y="2910"/>
                  </a:cubicBezTo>
                  <a:cubicBezTo>
                    <a:pt x="5853" y="2910"/>
                    <a:pt x="5903" y="2884"/>
                    <a:pt x="5934" y="2840"/>
                  </a:cubicBezTo>
                  <a:cubicBezTo>
                    <a:pt x="5957" y="2803"/>
                    <a:pt x="5967" y="2762"/>
                    <a:pt x="5957" y="2719"/>
                  </a:cubicBezTo>
                  <a:cubicBezTo>
                    <a:pt x="5951" y="2674"/>
                    <a:pt x="5927" y="2641"/>
                    <a:pt x="5890" y="2613"/>
                  </a:cubicBezTo>
                  <a:cubicBezTo>
                    <a:pt x="2433" y="237"/>
                    <a:pt x="824"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4573000" y="3075800"/>
              <a:ext cx="149625" cy="73100"/>
            </a:xfrm>
            <a:custGeom>
              <a:avLst/>
              <a:gdLst/>
              <a:ahLst/>
              <a:cxnLst/>
              <a:rect l="l" t="t" r="r" b="b"/>
              <a:pathLst>
                <a:path w="5985" h="2924" extrusionOk="0">
                  <a:moveTo>
                    <a:pt x="332" y="27"/>
                  </a:moveTo>
                  <a:cubicBezTo>
                    <a:pt x="836" y="27"/>
                    <a:pt x="2439" y="264"/>
                    <a:pt x="5890" y="2637"/>
                  </a:cubicBezTo>
                  <a:cubicBezTo>
                    <a:pt x="5924" y="2658"/>
                    <a:pt x="5944" y="2692"/>
                    <a:pt x="5950" y="2729"/>
                  </a:cubicBezTo>
                  <a:cubicBezTo>
                    <a:pt x="5957" y="2766"/>
                    <a:pt x="5950" y="2806"/>
                    <a:pt x="5927" y="2836"/>
                  </a:cubicBezTo>
                  <a:cubicBezTo>
                    <a:pt x="5900" y="2876"/>
                    <a:pt x="5855" y="2898"/>
                    <a:pt x="5809" y="2898"/>
                  </a:cubicBezTo>
                  <a:cubicBezTo>
                    <a:pt x="5781" y="2898"/>
                    <a:pt x="5753" y="2890"/>
                    <a:pt x="5728" y="2874"/>
                  </a:cubicBezTo>
                  <a:cubicBezTo>
                    <a:pt x="2272" y="496"/>
                    <a:pt x="718" y="314"/>
                    <a:pt x="324" y="314"/>
                  </a:cubicBezTo>
                  <a:cubicBezTo>
                    <a:pt x="250" y="314"/>
                    <a:pt x="216" y="318"/>
                    <a:pt x="216" y="318"/>
                  </a:cubicBezTo>
                  <a:cubicBezTo>
                    <a:pt x="206" y="321"/>
                    <a:pt x="195" y="323"/>
                    <a:pt x="184" y="323"/>
                  </a:cubicBezTo>
                  <a:cubicBezTo>
                    <a:pt x="160" y="323"/>
                    <a:pt x="136" y="316"/>
                    <a:pt x="115" y="301"/>
                  </a:cubicBezTo>
                  <a:cubicBezTo>
                    <a:pt x="81" y="281"/>
                    <a:pt x="55" y="251"/>
                    <a:pt x="47" y="210"/>
                  </a:cubicBezTo>
                  <a:cubicBezTo>
                    <a:pt x="30" y="132"/>
                    <a:pt x="78" y="59"/>
                    <a:pt x="152" y="42"/>
                  </a:cubicBezTo>
                  <a:cubicBezTo>
                    <a:pt x="163" y="39"/>
                    <a:pt x="220" y="27"/>
                    <a:pt x="332" y="27"/>
                  </a:cubicBezTo>
                  <a:close/>
                  <a:moveTo>
                    <a:pt x="330" y="1"/>
                  </a:moveTo>
                  <a:cubicBezTo>
                    <a:pt x="217" y="1"/>
                    <a:pt x="159" y="13"/>
                    <a:pt x="148" y="15"/>
                  </a:cubicBezTo>
                  <a:cubicBezTo>
                    <a:pt x="58" y="35"/>
                    <a:pt x="0" y="123"/>
                    <a:pt x="21" y="217"/>
                  </a:cubicBezTo>
                  <a:cubicBezTo>
                    <a:pt x="30" y="261"/>
                    <a:pt x="61" y="301"/>
                    <a:pt x="101" y="325"/>
                  </a:cubicBezTo>
                  <a:cubicBezTo>
                    <a:pt x="128" y="341"/>
                    <a:pt x="155" y="350"/>
                    <a:pt x="185" y="350"/>
                  </a:cubicBezTo>
                  <a:cubicBezTo>
                    <a:pt x="197" y="350"/>
                    <a:pt x="210" y="348"/>
                    <a:pt x="223" y="345"/>
                  </a:cubicBezTo>
                  <a:cubicBezTo>
                    <a:pt x="225" y="345"/>
                    <a:pt x="258" y="339"/>
                    <a:pt x="326" y="339"/>
                  </a:cubicBezTo>
                  <a:cubicBezTo>
                    <a:pt x="715" y="339"/>
                    <a:pt x="2257" y="522"/>
                    <a:pt x="5714" y="2894"/>
                  </a:cubicBezTo>
                  <a:cubicBezTo>
                    <a:pt x="5742" y="2914"/>
                    <a:pt x="5775" y="2924"/>
                    <a:pt x="5809" y="2924"/>
                  </a:cubicBezTo>
                  <a:cubicBezTo>
                    <a:pt x="5866" y="2924"/>
                    <a:pt x="5916" y="2897"/>
                    <a:pt x="5950" y="2850"/>
                  </a:cubicBezTo>
                  <a:cubicBezTo>
                    <a:pt x="5974" y="2813"/>
                    <a:pt x="5984" y="2769"/>
                    <a:pt x="5977" y="2726"/>
                  </a:cubicBezTo>
                  <a:cubicBezTo>
                    <a:pt x="5967" y="2678"/>
                    <a:pt x="5944" y="2641"/>
                    <a:pt x="5907" y="2614"/>
                  </a:cubicBezTo>
                  <a:cubicBezTo>
                    <a:pt x="2448" y="238"/>
                    <a:pt x="83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4639750" y="2859275"/>
              <a:ext cx="237200" cy="270375"/>
            </a:xfrm>
            <a:custGeom>
              <a:avLst/>
              <a:gdLst/>
              <a:ahLst/>
              <a:cxnLst/>
              <a:rect l="l" t="t" r="r" b="b"/>
              <a:pathLst>
                <a:path w="9488" h="10815" extrusionOk="0">
                  <a:moveTo>
                    <a:pt x="7346" y="313"/>
                  </a:moveTo>
                  <a:cubicBezTo>
                    <a:pt x="7614" y="313"/>
                    <a:pt x="7887" y="382"/>
                    <a:pt x="8135" y="528"/>
                  </a:cubicBezTo>
                  <a:cubicBezTo>
                    <a:pt x="8880" y="965"/>
                    <a:pt x="9129" y="1926"/>
                    <a:pt x="8692" y="2668"/>
                  </a:cubicBezTo>
                  <a:cubicBezTo>
                    <a:pt x="8432" y="3109"/>
                    <a:pt x="7970" y="3397"/>
                    <a:pt x="7458" y="3437"/>
                  </a:cubicBezTo>
                  <a:cubicBezTo>
                    <a:pt x="7413" y="3440"/>
                    <a:pt x="7373" y="3461"/>
                    <a:pt x="7346" y="3494"/>
                  </a:cubicBezTo>
                  <a:lnTo>
                    <a:pt x="1919" y="10446"/>
                  </a:lnTo>
                  <a:lnTo>
                    <a:pt x="1390" y="10085"/>
                  </a:lnTo>
                  <a:lnTo>
                    <a:pt x="391" y="9448"/>
                  </a:lnTo>
                  <a:lnTo>
                    <a:pt x="1656" y="7833"/>
                  </a:lnTo>
                  <a:cubicBezTo>
                    <a:pt x="1848" y="8055"/>
                    <a:pt x="2037" y="8194"/>
                    <a:pt x="2178" y="8275"/>
                  </a:cubicBezTo>
                  <a:cubicBezTo>
                    <a:pt x="2320" y="8359"/>
                    <a:pt x="2414" y="8386"/>
                    <a:pt x="2421" y="8389"/>
                  </a:cubicBezTo>
                  <a:cubicBezTo>
                    <a:pt x="2436" y="8393"/>
                    <a:pt x="2451" y="8395"/>
                    <a:pt x="2466" y="8395"/>
                  </a:cubicBezTo>
                  <a:cubicBezTo>
                    <a:pt x="2533" y="8395"/>
                    <a:pt x="2594" y="8351"/>
                    <a:pt x="2613" y="8284"/>
                  </a:cubicBezTo>
                  <a:cubicBezTo>
                    <a:pt x="2640" y="8200"/>
                    <a:pt x="2593" y="8113"/>
                    <a:pt x="2512" y="8089"/>
                  </a:cubicBezTo>
                  <a:cubicBezTo>
                    <a:pt x="2509" y="8085"/>
                    <a:pt x="2188" y="7984"/>
                    <a:pt x="1851" y="7584"/>
                  </a:cubicBezTo>
                  <a:lnTo>
                    <a:pt x="2677" y="6528"/>
                  </a:lnTo>
                  <a:cubicBezTo>
                    <a:pt x="2899" y="6720"/>
                    <a:pt x="3277" y="7004"/>
                    <a:pt x="3368" y="7074"/>
                  </a:cubicBezTo>
                  <a:cubicBezTo>
                    <a:pt x="3375" y="7078"/>
                    <a:pt x="3378" y="7081"/>
                    <a:pt x="3385" y="7085"/>
                  </a:cubicBezTo>
                  <a:cubicBezTo>
                    <a:pt x="3410" y="7099"/>
                    <a:pt x="3437" y="7106"/>
                    <a:pt x="3464" y="7106"/>
                  </a:cubicBezTo>
                  <a:cubicBezTo>
                    <a:pt x="3511" y="7106"/>
                    <a:pt x="3557" y="7085"/>
                    <a:pt x="3587" y="7044"/>
                  </a:cubicBezTo>
                  <a:cubicBezTo>
                    <a:pt x="3641" y="6977"/>
                    <a:pt x="3628" y="6879"/>
                    <a:pt x="3557" y="6825"/>
                  </a:cubicBezTo>
                  <a:cubicBezTo>
                    <a:pt x="3352" y="6669"/>
                    <a:pt x="3038" y="6427"/>
                    <a:pt x="2869" y="6282"/>
                  </a:cubicBezTo>
                  <a:lnTo>
                    <a:pt x="3736" y="5180"/>
                  </a:lnTo>
                  <a:cubicBezTo>
                    <a:pt x="3861" y="5305"/>
                    <a:pt x="4029" y="5415"/>
                    <a:pt x="4164" y="5496"/>
                  </a:cubicBezTo>
                  <a:cubicBezTo>
                    <a:pt x="4272" y="5561"/>
                    <a:pt x="4359" y="5605"/>
                    <a:pt x="4383" y="5614"/>
                  </a:cubicBezTo>
                  <a:cubicBezTo>
                    <a:pt x="4405" y="5625"/>
                    <a:pt x="4427" y="5630"/>
                    <a:pt x="4450" y="5630"/>
                  </a:cubicBezTo>
                  <a:cubicBezTo>
                    <a:pt x="4508" y="5630"/>
                    <a:pt x="4565" y="5596"/>
                    <a:pt x="4592" y="5541"/>
                  </a:cubicBezTo>
                  <a:cubicBezTo>
                    <a:pt x="4629" y="5463"/>
                    <a:pt x="4592" y="5368"/>
                    <a:pt x="4518" y="5331"/>
                  </a:cubicBezTo>
                  <a:cubicBezTo>
                    <a:pt x="4346" y="5247"/>
                    <a:pt x="4063" y="5079"/>
                    <a:pt x="3928" y="4930"/>
                  </a:cubicBezTo>
                  <a:lnTo>
                    <a:pt x="5836" y="2499"/>
                  </a:lnTo>
                  <a:cubicBezTo>
                    <a:pt x="5866" y="2459"/>
                    <a:pt x="5876" y="2405"/>
                    <a:pt x="5860" y="2355"/>
                  </a:cubicBezTo>
                  <a:cubicBezTo>
                    <a:pt x="5722" y="1923"/>
                    <a:pt x="5768" y="1471"/>
                    <a:pt x="5994" y="1083"/>
                  </a:cubicBezTo>
                  <a:cubicBezTo>
                    <a:pt x="6284" y="589"/>
                    <a:pt x="6808" y="313"/>
                    <a:pt x="7346" y="313"/>
                  </a:cubicBezTo>
                  <a:close/>
                  <a:moveTo>
                    <a:pt x="7347" y="1"/>
                  </a:moveTo>
                  <a:cubicBezTo>
                    <a:pt x="6702" y="1"/>
                    <a:pt x="6073" y="331"/>
                    <a:pt x="5725" y="925"/>
                  </a:cubicBezTo>
                  <a:cubicBezTo>
                    <a:pt x="5472" y="1360"/>
                    <a:pt x="5404" y="1883"/>
                    <a:pt x="5539" y="2371"/>
                  </a:cubicBezTo>
                  <a:lnTo>
                    <a:pt x="2583" y="6144"/>
                  </a:lnTo>
                  <a:cubicBezTo>
                    <a:pt x="2566" y="6151"/>
                    <a:pt x="2552" y="6157"/>
                    <a:pt x="2539" y="6168"/>
                  </a:cubicBezTo>
                  <a:cubicBezTo>
                    <a:pt x="2512" y="6195"/>
                    <a:pt x="2495" y="6229"/>
                    <a:pt x="2488" y="6262"/>
                  </a:cubicBezTo>
                  <a:lnTo>
                    <a:pt x="1564" y="7442"/>
                  </a:lnTo>
                  <a:cubicBezTo>
                    <a:pt x="1561" y="7445"/>
                    <a:pt x="1555" y="7449"/>
                    <a:pt x="1551" y="7452"/>
                  </a:cubicBezTo>
                  <a:cubicBezTo>
                    <a:pt x="1524" y="7472"/>
                    <a:pt x="1504" y="7499"/>
                    <a:pt x="1494" y="7530"/>
                  </a:cubicBezTo>
                  <a:lnTo>
                    <a:pt x="38" y="9391"/>
                  </a:lnTo>
                  <a:cubicBezTo>
                    <a:pt x="10" y="9424"/>
                    <a:pt x="0" y="9468"/>
                    <a:pt x="7" y="9512"/>
                  </a:cubicBezTo>
                  <a:cubicBezTo>
                    <a:pt x="14" y="9556"/>
                    <a:pt x="41" y="9593"/>
                    <a:pt x="78" y="9616"/>
                  </a:cubicBezTo>
                  <a:lnTo>
                    <a:pt x="1217" y="10344"/>
                  </a:lnTo>
                  <a:lnTo>
                    <a:pt x="1865" y="10786"/>
                  </a:lnTo>
                  <a:cubicBezTo>
                    <a:pt x="1868" y="10789"/>
                    <a:pt x="1871" y="10793"/>
                    <a:pt x="1871" y="10793"/>
                  </a:cubicBezTo>
                  <a:cubicBezTo>
                    <a:pt x="1896" y="10808"/>
                    <a:pt x="1924" y="10815"/>
                    <a:pt x="1951" y="10815"/>
                  </a:cubicBezTo>
                  <a:cubicBezTo>
                    <a:pt x="1998" y="10815"/>
                    <a:pt x="2044" y="10794"/>
                    <a:pt x="2073" y="10755"/>
                  </a:cubicBezTo>
                  <a:lnTo>
                    <a:pt x="7552" y="3741"/>
                  </a:lnTo>
                  <a:cubicBezTo>
                    <a:pt x="8138" y="3676"/>
                    <a:pt x="8664" y="3339"/>
                    <a:pt x="8961" y="2826"/>
                  </a:cubicBezTo>
                  <a:cubicBezTo>
                    <a:pt x="9487" y="1933"/>
                    <a:pt x="9187" y="783"/>
                    <a:pt x="8294" y="257"/>
                  </a:cubicBezTo>
                  <a:cubicBezTo>
                    <a:pt x="7996" y="83"/>
                    <a:pt x="7669" y="1"/>
                    <a:pt x="7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4639475" y="2859050"/>
              <a:ext cx="237200" cy="270825"/>
            </a:xfrm>
            <a:custGeom>
              <a:avLst/>
              <a:gdLst/>
              <a:ahLst/>
              <a:cxnLst/>
              <a:rect l="l" t="t" r="r" b="b"/>
              <a:pathLst>
                <a:path w="9488" h="10833" extrusionOk="0">
                  <a:moveTo>
                    <a:pt x="7359" y="330"/>
                  </a:moveTo>
                  <a:cubicBezTo>
                    <a:pt x="7632" y="330"/>
                    <a:pt x="7902" y="402"/>
                    <a:pt x="8143" y="543"/>
                  </a:cubicBezTo>
                  <a:cubicBezTo>
                    <a:pt x="8500" y="756"/>
                    <a:pt x="8756" y="1092"/>
                    <a:pt x="8861" y="1494"/>
                  </a:cubicBezTo>
                  <a:cubicBezTo>
                    <a:pt x="8966" y="1898"/>
                    <a:pt x="8908" y="2317"/>
                    <a:pt x="8695" y="2673"/>
                  </a:cubicBezTo>
                  <a:cubicBezTo>
                    <a:pt x="8440" y="3112"/>
                    <a:pt x="7981" y="3398"/>
                    <a:pt x="7469" y="3436"/>
                  </a:cubicBezTo>
                  <a:cubicBezTo>
                    <a:pt x="7421" y="3439"/>
                    <a:pt x="7377" y="3462"/>
                    <a:pt x="7351" y="3499"/>
                  </a:cubicBezTo>
                  <a:lnTo>
                    <a:pt x="1930" y="10445"/>
                  </a:lnTo>
                  <a:lnTo>
                    <a:pt x="1404" y="10087"/>
                  </a:lnTo>
                  <a:lnTo>
                    <a:pt x="413" y="9454"/>
                  </a:lnTo>
                  <a:lnTo>
                    <a:pt x="1667" y="7856"/>
                  </a:lnTo>
                  <a:cubicBezTo>
                    <a:pt x="1866" y="8081"/>
                    <a:pt x="2058" y="8216"/>
                    <a:pt x="2185" y="8290"/>
                  </a:cubicBezTo>
                  <a:cubicBezTo>
                    <a:pt x="2331" y="8378"/>
                    <a:pt x="2425" y="8405"/>
                    <a:pt x="2428" y="8405"/>
                  </a:cubicBezTo>
                  <a:cubicBezTo>
                    <a:pt x="2444" y="8410"/>
                    <a:pt x="2460" y="8412"/>
                    <a:pt x="2476" y="8412"/>
                  </a:cubicBezTo>
                  <a:cubicBezTo>
                    <a:pt x="2547" y="8412"/>
                    <a:pt x="2612" y="8366"/>
                    <a:pt x="2634" y="8293"/>
                  </a:cubicBezTo>
                  <a:cubicBezTo>
                    <a:pt x="2644" y="8253"/>
                    <a:pt x="2641" y="8209"/>
                    <a:pt x="2621" y="8169"/>
                  </a:cubicBezTo>
                  <a:cubicBezTo>
                    <a:pt x="2600" y="8132"/>
                    <a:pt x="2563" y="8102"/>
                    <a:pt x="2526" y="8091"/>
                  </a:cubicBezTo>
                  <a:lnTo>
                    <a:pt x="2523" y="8088"/>
                  </a:lnTo>
                  <a:cubicBezTo>
                    <a:pt x="2465" y="8071"/>
                    <a:pt x="2179" y="7953"/>
                    <a:pt x="1872" y="7593"/>
                  </a:cubicBezTo>
                  <a:lnTo>
                    <a:pt x="2688" y="6551"/>
                  </a:lnTo>
                  <a:cubicBezTo>
                    <a:pt x="2918" y="6743"/>
                    <a:pt x="3302" y="7033"/>
                    <a:pt x="3376" y="7090"/>
                  </a:cubicBezTo>
                  <a:cubicBezTo>
                    <a:pt x="3379" y="7094"/>
                    <a:pt x="3386" y="7097"/>
                    <a:pt x="3393" y="7100"/>
                  </a:cubicBezTo>
                  <a:cubicBezTo>
                    <a:pt x="3418" y="7116"/>
                    <a:pt x="3447" y="7123"/>
                    <a:pt x="3475" y="7123"/>
                  </a:cubicBezTo>
                  <a:cubicBezTo>
                    <a:pt x="3524" y="7123"/>
                    <a:pt x="3573" y="7100"/>
                    <a:pt x="3605" y="7060"/>
                  </a:cubicBezTo>
                  <a:cubicBezTo>
                    <a:pt x="3659" y="6986"/>
                    <a:pt x="3646" y="6881"/>
                    <a:pt x="3575" y="6827"/>
                  </a:cubicBezTo>
                  <a:cubicBezTo>
                    <a:pt x="3359" y="6666"/>
                    <a:pt x="3055" y="6429"/>
                    <a:pt x="2890" y="6291"/>
                  </a:cubicBezTo>
                  <a:lnTo>
                    <a:pt x="3747" y="5202"/>
                  </a:lnTo>
                  <a:cubicBezTo>
                    <a:pt x="3875" y="5327"/>
                    <a:pt x="4046" y="5441"/>
                    <a:pt x="4168" y="5513"/>
                  </a:cubicBezTo>
                  <a:cubicBezTo>
                    <a:pt x="4289" y="5583"/>
                    <a:pt x="4381" y="5627"/>
                    <a:pt x="4390" y="5631"/>
                  </a:cubicBezTo>
                  <a:cubicBezTo>
                    <a:pt x="4412" y="5642"/>
                    <a:pt x="4436" y="5647"/>
                    <a:pt x="4459" y="5647"/>
                  </a:cubicBezTo>
                  <a:cubicBezTo>
                    <a:pt x="4478" y="5647"/>
                    <a:pt x="4497" y="5643"/>
                    <a:pt x="4516" y="5637"/>
                  </a:cubicBezTo>
                  <a:cubicBezTo>
                    <a:pt x="4559" y="5623"/>
                    <a:pt x="4589" y="5593"/>
                    <a:pt x="4609" y="5553"/>
                  </a:cubicBezTo>
                  <a:cubicBezTo>
                    <a:pt x="4630" y="5516"/>
                    <a:pt x="4630" y="5472"/>
                    <a:pt x="4617" y="5428"/>
                  </a:cubicBezTo>
                  <a:cubicBezTo>
                    <a:pt x="4600" y="5388"/>
                    <a:pt x="4569" y="5354"/>
                    <a:pt x="4532" y="5334"/>
                  </a:cubicBezTo>
                  <a:cubicBezTo>
                    <a:pt x="4340" y="5239"/>
                    <a:pt x="4077" y="5077"/>
                    <a:pt x="3952" y="4939"/>
                  </a:cubicBezTo>
                  <a:lnTo>
                    <a:pt x="5854" y="2516"/>
                  </a:lnTo>
                  <a:cubicBezTo>
                    <a:pt x="5887" y="2471"/>
                    <a:pt x="5898" y="2414"/>
                    <a:pt x="5881" y="2364"/>
                  </a:cubicBezTo>
                  <a:cubicBezTo>
                    <a:pt x="5739" y="1929"/>
                    <a:pt x="5786" y="1480"/>
                    <a:pt x="6012" y="1100"/>
                  </a:cubicBezTo>
                  <a:cubicBezTo>
                    <a:pt x="6221" y="739"/>
                    <a:pt x="6559" y="486"/>
                    <a:pt x="6963" y="381"/>
                  </a:cubicBezTo>
                  <a:cubicBezTo>
                    <a:pt x="7094" y="347"/>
                    <a:pt x="7227" y="330"/>
                    <a:pt x="7359" y="330"/>
                  </a:cubicBezTo>
                  <a:close/>
                  <a:moveTo>
                    <a:pt x="7357" y="313"/>
                  </a:moveTo>
                  <a:cubicBezTo>
                    <a:pt x="7224" y="313"/>
                    <a:pt x="7091" y="330"/>
                    <a:pt x="6959" y="364"/>
                  </a:cubicBezTo>
                  <a:cubicBezTo>
                    <a:pt x="6551" y="473"/>
                    <a:pt x="6211" y="728"/>
                    <a:pt x="5999" y="1089"/>
                  </a:cubicBezTo>
                  <a:cubicBezTo>
                    <a:pt x="5770" y="1477"/>
                    <a:pt x="5722" y="1932"/>
                    <a:pt x="5864" y="2367"/>
                  </a:cubicBezTo>
                  <a:cubicBezTo>
                    <a:pt x="5881" y="2414"/>
                    <a:pt x="5871" y="2465"/>
                    <a:pt x="5840" y="2505"/>
                  </a:cubicBezTo>
                  <a:lnTo>
                    <a:pt x="3936" y="4936"/>
                  </a:lnTo>
                  <a:lnTo>
                    <a:pt x="3929" y="4939"/>
                  </a:lnTo>
                  <a:lnTo>
                    <a:pt x="3936" y="4946"/>
                  </a:lnTo>
                  <a:cubicBezTo>
                    <a:pt x="4060" y="5088"/>
                    <a:pt x="4330" y="5253"/>
                    <a:pt x="4525" y="5351"/>
                  </a:cubicBezTo>
                  <a:cubicBezTo>
                    <a:pt x="4559" y="5364"/>
                    <a:pt x="4586" y="5394"/>
                    <a:pt x="4600" y="5435"/>
                  </a:cubicBezTo>
                  <a:cubicBezTo>
                    <a:pt x="4613" y="5472"/>
                    <a:pt x="4613" y="5513"/>
                    <a:pt x="4597" y="5546"/>
                  </a:cubicBezTo>
                  <a:cubicBezTo>
                    <a:pt x="4580" y="5583"/>
                    <a:pt x="4549" y="5610"/>
                    <a:pt x="4512" y="5623"/>
                  </a:cubicBezTo>
                  <a:cubicBezTo>
                    <a:pt x="4496" y="5629"/>
                    <a:pt x="4480" y="5632"/>
                    <a:pt x="4464" y="5632"/>
                  </a:cubicBezTo>
                  <a:cubicBezTo>
                    <a:pt x="4442" y="5632"/>
                    <a:pt x="4419" y="5627"/>
                    <a:pt x="4398" y="5617"/>
                  </a:cubicBezTo>
                  <a:cubicBezTo>
                    <a:pt x="4387" y="5610"/>
                    <a:pt x="4296" y="5570"/>
                    <a:pt x="4178" y="5499"/>
                  </a:cubicBezTo>
                  <a:cubicBezTo>
                    <a:pt x="4054" y="5424"/>
                    <a:pt x="3878" y="5314"/>
                    <a:pt x="3750" y="5182"/>
                  </a:cubicBezTo>
                  <a:lnTo>
                    <a:pt x="3743" y="5178"/>
                  </a:lnTo>
                  <a:lnTo>
                    <a:pt x="2873" y="6288"/>
                  </a:lnTo>
                  <a:lnTo>
                    <a:pt x="2870" y="6294"/>
                  </a:lnTo>
                  <a:lnTo>
                    <a:pt x="2877" y="6298"/>
                  </a:lnTo>
                  <a:cubicBezTo>
                    <a:pt x="3039" y="6436"/>
                    <a:pt x="3346" y="6675"/>
                    <a:pt x="3565" y="6840"/>
                  </a:cubicBezTo>
                  <a:cubicBezTo>
                    <a:pt x="3629" y="6891"/>
                    <a:pt x="3642" y="6982"/>
                    <a:pt x="3592" y="7050"/>
                  </a:cubicBezTo>
                  <a:cubicBezTo>
                    <a:pt x="3564" y="7087"/>
                    <a:pt x="3519" y="7106"/>
                    <a:pt x="3474" y="7106"/>
                  </a:cubicBezTo>
                  <a:cubicBezTo>
                    <a:pt x="3448" y="7106"/>
                    <a:pt x="3422" y="7100"/>
                    <a:pt x="3399" y="7087"/>
                  </a:cubicBezTo>
                  <a:cubicBezTo>
                    <a:pt x="3393" y="7083"/>
                    <a:pt x="3389" y="7080"/>
                    <a:pt x="3386" y="7077"/>
                  </a:cubicBezTo>
                  <a:cubicBezTo>
                    <a:pt x="3308" y="7019"/>
                    <a:pt x="2921" y="6726"/>
                    <a:pt x="2691" y="6534"/>
                  </a:cubicBezTo>
                  <a:lnTo>
                    <a:pt x="2688" y="6527"/>
                  </a:lnTo>
                  <a:lnTo>
                    <a:pt x="1852" y="7593"/>
                  </a:lnTo>
                  <a:lnTo>
                    <a:pt x="1855" y="7596"/>
                  </a:lnTo>
                  <a:cubicBezTo>
                    <a:pt x="2165" y="7967"/>
                    <a:pt x="2462" y="8085"/>
                    <a:pt x="2516" y="8105"/>
                  </a:cubicBezTo>
                  <a:lnTo>
                    <a:pt x="2520" y="8105"/>
                  </a:lnTo>
                  <a:cubicBezTo>
                    <a:pt x="2557" y="8115"/>
                    <a:pt x="2587" y="8142"/>
                    <a:pt x="2607" y="8175"/>
                  </a:cubicBezTo>
                  <a:cubicBezTo>
                    <a:pt x="2624" y="8213"/>
                    <a:pt x="2630" y="8253"/>
                    <a:pt x="2617" y="8290"/>
                  </a:cubicBezTo>
                  <a:cubicBezTo>
                    <a:pt x="2598" y="8355"/>
                    <a:pt x="2538" y="8396"/>
                    <a:pt x="2474" y="8396"/>
                  </a:cubicBezTo>
                  <a:cubicBezTo>
                    <a:pt x="2461" y="8396"/>
                    <a:pt x="2448" y="8395"/>
                    <a:pt x="2435" y="8391"/>
                  </a:cubicBezTo>
                  <a:cubicBezTo>
                    <a:pt x="2432" y="8388"/>
                    <a:pt x="2338" y="8361"/>
                    <a:pt x="2193" y="8276"/>
                  </a:cubicBezTo>
                  <a:cubicBezTo>
                    <a:pt x="2068" y="8203"/>
                    <a:pt x="1872" y="8064"/>
                    <a:pt x="1670" y="7839"/>
                  </a:cubicBezTo>
                  <a:lnTo>
                    <a:pt x="1664" y="7831"/>
                  </a:lnTo>
                  <a:lnTo>
                    <a:pt x="396" y="9450"/>
                  </a:lnTo>
                  <a:lnTo>
                    <a:pt x="389" y="9457"/>
                  </a:lnTo>
                  <a:lnTo>
                    <a:pt x="1393" y="10101"/>
                  </a:lnTo>
                  <a:lnTo>
                    <a:pt x="1933" y="10465"/>
                  </a:lnTo>
                  <a:lnTo>
                    <a:pt x="7364" y="3510"/>
                  </a:lnTo>
                  <a:cubicBezTo>
                    <a:pt x="7388" y="3476"/>
                    <a:pt x="7428" y="3456"/>
                    <a:pt x="7469" y="3453"/>
                  </a:cubicBezTo>
                  <a:cubicBezTo>
                    <a:pt x="7984" y="3415"/>
                    <a:pt x="8449" y="3126"/>
                    <a:pt x="8709" y="2681"/>
                  </a:cubicBezTo>
                  <a:cubicBezTo>
                    <a:pt x="8921" y="2320"/>
                    <a:pt x="8982" y="1898"/>
                    <a:pt x="8874" y="1490"/>
                  </a:cubicBezTo>
                  <a:cubicBezTo>
                    <a:pt x="8770" y="1083"/>
                    <a:pt x="8510" y="742"/>
                    <a:pt x="8149" y="529"/>
                  </a:cubicBezTo>
                  <a:cubicBezTo>
                    <a:pt x="7906" y="386"/>
                    <a:pt x="7633" y="313"/>
                    <a:pt x="7357" y="313"/>
                  </a:cubicBezTo>
                  <a:close/>
                  <a:moveTo>
                    <a:pt x="7357" y="17"/>
                  </a:moveTo>
                  <a:cubicBezTo>
                    <a:pt x="7678" y="17"/>
                    <a:pt x="8004" y="101"/>
                    <a:pt x="8301" y="274"/>
                  </a:cubicBezTo>
                  <a:cubicBezTo>
                    <a:pt x="9188" y="796"/>
                    <a:pt x="9488" y="1942"/>
                    <a:pt x="8966" y="2832"/>
                  </a:cubicBezTo>
                  <a:cubicBezTo>
                    <a:pt x="8672" y="3338"/>
                    <a:pt x="8146" y="3678"/>
                    <a:pt x="7563" y="3742"/>
                  </a:cubicBezTo>
                  <a:lnTo>
                    <a:pt x="7559" y="3742"/>
                  </a:lnTo>
                  <a:lnTo>
                    <a:pt x="2081" y="10758"/>
                  </a:lnTo>
                  <a:cubicBezTo>
                    <a:pt x="2051" y="10796"/>
                    <a:pt x="2008" y="10816"/>
                    <a:pt x="1965" y="10816"/>
                  </a:cubicBezTo>
                  <a:cubicBezTo>
                    <a:pt x="1939" y="10816"/>
                    <a:pt x="1913" y="10809"/>
                    <a:pt x="1889" y="10795"/>
                  </a:cubicBezTo>
                  <a:cubicBezTo>
                    <a:pt x="1886" y="10795"/>
                    <a:pt x="1882" y="10792"/>
                    <a:pt x="1879" y="10789"/>
                  </a:cubicBezTo>
                  <a:lnTo>
                    <a:pt x="1231" y="10347"/>
                  </a:lnTo>
                  <a:lnTo>
                    <a:pt x="92" y="9619"/>
                  </a:lnTo>
                  <a:cubicBezTo>
                    <a:pt x="55" y="9599"/>
                    <a:pt x="32" y="9561"/>
                    <a:pt x="25" y="9521"/>
                  </a:cubicBezTo>
                  <a:cubicBezTo>
                    <a:pt x="18" y="9480"/>
                    <a:pt x="28" y="9437"/>
                    <a:pt x="55" y="9403"/>
                  </a:cubicBezTo>
                  <a:lnTo>
                    <a:pt x="1511" y="7542"/>
                  </a:lnTo>
                  <a:lnTo>
                    <a:pt x="1515" y="7542"/>
                  </a:lnTo>
                  <a:cubicBezTo>
                    <a:pt x="1525" y="7512"/>
                    <a:pt x="1542" y="7484"/>
                    <a:pt x="1566" y="7467"/>
                  </a:cubicBezTo>
                  <a:cubicBezTo>
                    <a:pt x="1572" y="7464"/>
                    <a:pt x="1575" y="7461"/>
                    <a:pt x="1579" y="7458"/>
                  </a:cubicBezTo>
                  <a:lnTo>
                    <a:pt x="2506" y="6274"/>
                  </a:lnTo>
                  <a:cubicBezTo>
                    <a:pt x="2513" y="6238"/>
                    <a:pt x="2529" y="6207"/>
                    <a:pt x="2557" y="6183"/>
                  </a:cubicBezTo>
                  <a:cubicBezTo>
                    <a:pt x="2567" y="6173"/>
                    <a:pt x="2580" y="6166"/>
                    <a:pt x="2597" y="6160"/>
                  </a:cubicBezTo>
                  <a:lnTo>
                    <a:pt x="5557" y="2380"/>
                  </a:lnTo>
                  <a:lnTo>
                    <a:pt x="5557" y="2377"/>
                  </a:lnTo>
                  <a:cubicBezTo>
                    <a:pt x="5426" y="1892"/>
                    <a:pt x="5490" y="1366"/>
                    <a:pt x="5742" y="941"/>
                  </a:cubicBezTo>
                  <a:cubicBezTo>
                    <a:pt x="6089" y="347"/>
                    <a:pt x="6716" y="17"/>
                    <a:pt x="7357" y="17"/>
                  </a:cubicBezTo>
                  <a:close/>
                  <a:moveTo>
                    <a:pt x="7356" y="1"/>
                  </a:moveTo>
                  <a:cubicBezTo>
                    <a:pt x="6710" y="1"/>
                    <a:pt x="6080" y="333"/>
                    <a:pt x="5729" y="931"/>
                  </a:cubicBezTo>
                  <a:cubicBezTo>
                    <a:pt x="5476" y="1363"/>
                    <a:pt x="5409" y="1889"/>
                    <a:pt x="5540" y="2377"/>
                  </a:cubicBezTo>
                  <a:lnTo>
                    <a:pt x="2587" y="6146"/>
                  </a:lnTo>
                  <a:cubicBezTo>
                    <a:pt x="2574" y="6153"/>
                    <a:pt x="2560" y="6160"/>
                    <a:pt x="2546" y="6173"/>
                  </a:cubicBezTo>
                  <a:cubicBezTo>
                    <a:pt x="2516" y="6197"/>
                    <a:pt x="2499" y="6230"/>
                    <a:pt x="2493" y="6267"/>
                  </a:cubicBezTo>
                  <a:lnTo>
                    <a:pt x="1569" y="7444"/>
                  </a:lnTo>
                  <a:cubicBezTo>
                    <a:pt x="1566" y="7447"/>
                    <a:pt x="1562" y="7451"/>
                    <a:pt x="1555" y="7454"/>
                  </a:cubicBezTo>
                  <a:cubicBezTo>
                    <a:pt x="1528" y="7475"/>
                    <a:pt x="1508" y="7501"/>
                    <a:pt x="1498" y="7535"/>
                  </a:cubicBezTo>
                  <a:lnTo>
                    <a:pt x="41" y="9393"/>
                  </a:lnTo>
                  <a:cubicBezTo>
                    <a:pt x="15" y="9429"/>
                    <a:pt x="1" y="9477"/>
                    <a:pt x="11" y="9524"/>
                  </a:cubicBezTo>
                  <a:cubicBezTo>
                    <a:pt x="18" y="9568"/>
                    <a:pt x="45" y="9608"/>
                    <a:pt x="82" y="9632"/>
                  </a:cubicBezTo>
                  <a:lnTo>
                    <a:pt x="1222" y="10360"/>
                  </a:lnTo>
                  <a:lnTo>
                    <a:pt x="1869" y="10802"/>
                  </a:lnTo>
                  <a:cubicBezTo>
                    <a:pt x="1872" y="10805"/>
                    <a:pt x="1876" y="10809"/>
                    <a:pt x="1879" y="10809"/>
                  </a:cubicBezTo>
                  <a:cubicBezTo>
                    <a:pt x="1906" y="10825"/>
                    <a:pt x="1933" y="10832"/>
                    <a:pt x="1963" y="10832"/>
                  </a:cubicBezTo>
                  <a:cubicBezTo>
                    <a:pt x="2011" y="10832"/>
                    <a:pt x="2061" y="10809"/>
                    <a:pt x="2092" y="10769"/>
                  </a:cubicBezTo>
                  <a:lnTo>
                    <a:pt x="7566" y="3759"/>
                  </a:lnTo>
                  <a:cubicBezTo>
                    <a:pt x="8153" y="3692"/>
                    <a:pt x="8683" y="3348"/>
                    <a:pt x="8979" y="2839"/>
                  </a:cubicBezTo>
                  <a:cubicBezTo>
                    <a:pt x="9235" y="2407"/>
                    <a:pt x="9306" y="1898"/>
                    <a:pt x="9178" y="1413"/>
                  </a:cubicBezTo>
                  <a:cubicBezTo>
                    <a:pt x="9050" y="924"/>
                    <a:pt x="8743" y="516"/>
                    <a:pt x="8308" y="260"/>
                  </a:cubicBezTo>
                  <a:cubicBezTo>
                    <a:pt x="8009" y="84"/>
                    <a:pt x="7680" y="1"/>
                    <a:pt x="7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4639575" y="2859125"/>
              <a:ext cx="232475" cy="270675"/>
            </a:xfrm>
            <a:custGeom>
              <a:avLst/>
              <a:gdLst/>
              <a:ahLst/>
              <a:cxnLst/>
              <a:rect l="l" t="t" r="r" b="b"/>
              <a:pathLst>
                <a:path w="9299" h="10827" extrusionOk="0">
                  <a:moveTo>
                    <a:pt x="7355" y="324"/>
                  </a:moveTo>
                  <a:cubicBezTo>
                    <a:pt x="7628" y="324"/>
                    <a:pt x="7898" y="396"/>
                    <a:pt x="8139" y="537"/>
                  </a:cubicBezTo>
                  <a:cubicBezTo>
                    <a:pt x="8500" y="749"/>
                    <a:pt x="8752" y="1086"/>
                    <a:pt x="8857" y="1491"/>
                  </a:cubicBezTo>
                  <a:cubicBezTo>
                    <a:pt x="8965" y="1895"/>
                    <a:pt x="8904" y="2314"/>
                    <a:pt x="8695" y="2670"/>
                  </a:cubicBezTo>
                  <a:cubicBezTo>
                    <a:pt x="8436" y="3112"/>
                    <a:pt x="7977" y="3399"/>
                    <a:pt x="7465" y="3436"/>
                  </a:cubicBezTo>
                  <a:cubicBezTo>
                    <a:pt x="7417" y="3439"/>
                    <a:pt x="7377" y="3463"/>
                    <a:pt x="7350" y="3496"/>
                  </a:cubicBezTo>
                  <a:lnTo>
                    <a:pt x="1926" y="10445"/>
                  </a:lnTo>
                  <a:lnTo>
                    <a:pt x="1400" y="10084"/>
                  </a:lnTo>
                  <a:lnTo>
                    <a:pt x="405" y="9451"/>
                  </a:lnTo>
                  <a:lnTo>
                    <a:pt x="1663" y="7849"/>
                  </a:lnTo>
                  <a:cubicBezTo>
                    <a:pt x="1862" y="8075"/>
                    <a:pt x="2057" y="8210"/>
                    <a:pt x="2181" y="8287"/>
                  </a:cubicBezTo>
                  <a:cubicBezTo>
                    <a:pt x="2327" y="8371"/>
                    <a:pt x="2421" y="8399"/>
                    <a:pt x="2428" y="8399"/>
                  </a:cubicBezTo>
                  <a:cubicBezTo>
                    <a:pt x="2443" y="8404"/>
                    <a:pt x="2459" y="8406"/>
                    <a:pt x="2474" y="8406"/>
                  </a:cubicBezTo>
                  <a:cubicBezTo>
                    <a:pt x="2542" y="8406"/>
                    <a:pt x="2605" y="8359"/>
                    <a:pt x="2626" y="8290"/>
                  </a:cubicBezTo>
                  <a:cubicBezTo>
                    <a:pt x="2640" y="8250"/>
                    <a:pt x="2634" y="8206"/>
                    <a:pt x="2613" y="8169"/>
                  </a:cubicBezTo>
                  <a:cubicBezTo>
                    <a:pt x="2593" y="8129"/>
                    <a:pt x="2559" y="8102"/>
                    <a:pt x="2519" y="8088"/>
                  </a:cubicBezTo>
                  <a:lnTo>
                    <a:pt x="2516" y="8088"/>
                  </a:lnTo>
                  <a:cubicBezTo>
                    <a:pt x="2461" y="8068"/>
                    <a:pt x="2172" y="7954"/>
                    <a:pt x="1865" y="7590"/>
                  </a:cubicBezTo>
                  <a:lnTo>
                    <a:pt x="2684" y="6544"/>
                  </a:lnTo>
                  <a:cubicBezTo>
                    <a:pt x="2914" y="6736"/>
                    <a:pt x="3298" y="7027"/>
                    <a:pt x="3372" y="7084"/>
                  </a:cubicBezTo>
                  <a:cubicBezTo>
                    <a:pt x="3379" y="7091"/>
                    <a:pt x="3385" y="7094"/>
                    <a:pt x="3389" y="7094"/>
                  </a:cubicBezTo>
                  <a:cubicBezTo>
                    <a:pt x="3414" y="7110"/>
                    <a:pt x="3443" y="7117"/>
                    <a:pt x="3471" y="7117"/>
                  </a:cubicBezTo>
                  <a:cubicBezTo>
                    <a:pt x="3520" y="7117"/>
                    <a:pt x="3567" y="7094"/>
                    <a:pt x="3597" y="7053"/>
                  </a:cubicBezTo>
                  <a:cubicBezTo>
                    <a:pt x="3652" y="6983"/>
                    <a:pt x="3638" y="6882"/>
                    <a:pt x="3567" y="6828"/>
                  </a:cubicBezTo>
                  <a:cubicBezTo>
                    <a:pt x="3351" y="6663"/>
                    <a:pt x="3048" y="6426"/>
                    <a:pt x="2883" y="6288"/>
                  </a:cubicBezTo>
                  <a:lnTo>
                    <a:pt x="3743" y="5192"/>
                  </a:lnTo>
                  <a:cubicBezTo>
                    <a:pt x="3871" y="5320"/>
                    <a:pt x="4042" y="5435"/>
                    <a:pt x="4168" y="5506"/>
                  </a:cubicBezTo>
                  <a:cubicBezTo>
                    <a:pt x="4285" y="5577"/>
                    <a:pt x="4377" y="5620"/>
                    <a:pt x="4386" y="5624"/>
                  </a:cubicBezTo>
                  <a:cubicBezTo>
                    <a:pt x="4409" y="5635"/>
                    <a:pt x="4434" y="5642"/>
                    <a:pt x="4459" y="5642"/>
                  </a:cubicBezTo>
                  <a:cubicBezTo>
                    <a:pt x="4477" y="5642"/>
                    <a:pt x="4494" y="5638"/>
                    <a:pt x="4512" y="5631"/>
                  </a:cubicBezTo>
                  <a:cubicBezTo>
                    <a:pt x="4552" y="5617"/>
                    <a:pt x="4585" y="5587"/>
                    <a:pt x="4602" y="5550"/>
                  </a:cubicBezTo>
                  <a:cubicBezTo>
                    <a:pt x="4622" y="5513"/>
                    <a:pt x="4622" y="5469"/>
                    <a:pt x="4609" y="5425"/>
                  </a:cubicBezTo>
                  <a:cubicBezTo>
                    <a:pt x="4596" y="5385"/>
                    <a:pt x="4565" y="5351"/>
                    <a:pt x="4528" y="5334"/>
                  </a:cubicBezTo>
                  <a:cubicBezTo>
                    <a:pt x="4333" y="5239"/>
                    <a:pt x="4070" y="5074"/>
                    <a:pt x="3941" y="4936"/>
                  </a:cubicBezTo>
                  <a:lnTo>
                    <a:pt x="5847" y="2509"/>
                  </a:lnTo>
                  <a:cubicBezTo>
                    <a:pt x="5880" y="2468"/>
                    <a:pt x="5890" y="2411"/>
                    <a:pt x="5873" y="2361"/>
                  </a:cubicBezTo>
                  <a:cubicBezTo>
                    <a:pt x="5732" y="1926"/>
                    <a:pt x="5779" y="1477"/>
                    <a:pt x="6004" y="1093"/>
                  </a:cubicBezTo>
                  <a:cubicBezTo>
                    <a:pt x="6217" y="736"/>
                    <a:pt x="6555" y="479"/>
                    <a:pt x="6959" y="375"/>
                  </a:cubicBezTo>
                  <a:cubicBezTo>
                    <a:pt x="7090" y="341"/>
                    <a:pt x="7223" y="324"/>
                    <a:pt x="7355" y="324"/>
                  </a:cubicBezTo>
                  <a:close/>
                  <a:moveTo>
                    <a:pt x="7353" y="314"/>
                  </a:moveTo>
                  <a:cubicBezTo>
                    <a:pt x="7220" y="314"/>
                    <a:pt x="7086" y="331"/>
                    <a:pt x="6955" y="364"/>
                  </a:cubicBezTo>
                  <a:cubicBezTo>
                    <a:pt x="6547" y="470"/>
                    <a:pt x="6207" y="729"/>
                    <a:pt x="5998" y="1089"/>
                  </a:cubicBezTo>
                  <a:cubicBezTo>
                    <a:pt x="5769" y="1474"/>
                    <a:pt x="5721" y="1929"/>
                    <a:pt x="5863" y="2364"/>
                  </a:cubicBezTo>
                  <a:cubicBezTo>
                    <a:pt x="5877" y="2411"/>
                    <a:pt x="5870" y="2462"/>
                    <a:pt x="5836" y="2502"/>
                  </a:cubicBezTo>
                  <a:lnTo>
                    <a:pt x="3928" y="4936"/>
                  </a:lnTo>
                  <a:lnTo>
                    <a:pt x="3932" y="4940"/>
                  </a:lnTo>
                  <a:cubicBezTo>
                    <a:pt x="4059" y="5082"/>
                    <a:pt x="4326" y="5247"/>
                    <a:pt x="4525" y="5344"/>
                  </a:cubicBezTo>
                  <a:cubicBezTo>
                    <a:pt x="4559" y="5361"/>
                    <a:pt x="4585" y="5391"/>
                    <a:pt x="4599" y="5432"/>
                  </a:cubicBezTo>
                  <a:cubicBezTo>
                    <a:pt x="4613" y="5469"/>
                    <a:pt x="4613" y="5510"/>
                    <a:pt x="4593" y="5547"/>
                  </a:cubicBezTo>
                  <a:cubicBezTo>
                    <a:pt x="4576" y="5580"/>
                    <a:pt x="4545" y="5607"/>
                    <a:pt x="4508" y="5620"/>
                  </a:cubicBezTo>
                  <a:cubicBezTo>
                    <a:pt x="4490" y="5627"/>
                    <a:pt x="4472" y="5630"/>
                    <a:pt x="4454" y="5630"/>
                  </a:cubicBezTo>
                  <a:cubicBezTo>
                    <a:pt x="4434" y="5630"/>
                    <a:pt x="4413" y="5626"/>
                    <a:pt x="4394" y="5617"/>
                  </a:cubicBezTo>
                  <a:cubicBezTo>
                    <a:pt x="4383" y="5611"/>
                    <a:pt x="4292" y="5567"/>
                    <a:pt x="4171" y="5499"/>
                  </a:cubicBezTo>
                  <a:cubicBezTo>
                    <a:pt x="4050" y="5425"/>
                    <a:pt x="3874" y="5311"/>
                    <a:pt x="3746" y="5183"/>
                  </a:cubicBezTo>
                  <a:lnTo>
                    <a:pt x="3743" y="5179"/>
                  </a:lnTo>
                  <a:lnTo>
                    <a:pt x="2869" y="6291"/>
                  </a:lnTo>
                  <a:lnTo>
                    <a:pt x="2873" y="6295"/>
                  </a:lnTo>
                  <a:cubicBezTo>
                    <a:pt x="3035" y="6430"/>
                    <a:pt x="3345" y="6672"/>
                    <a:pt x="3561" y="6834"/>
                  </a:cubicBezTo>
                  <a:cubicBezTo>
                    <a:pt x="3628" y="6885"/>
                    <a:pt x="3642" y="6979"/>
                    <a:pt x="3591" y="7047"/>
                  </a:cubicBezTo>
                  <a:cubicBezTo>
                    <a:pt x="3561" y="7086"/>
                    <a:pt x="3515" y="7107"/>
                    <a:pt x="3469" y="7107"/>
                  </a:cubicBezTo>
                  <a:cubicBezTo>
                    <a:pt x="3444" y="7107"/>
                    <a:pt x="3418" y="7101"/>
                    <a:pt x="3395" y="7087"/>
                  </a:cubicBezTo>
                  <a:cubicBezTo>
                    <a:pt x="3389" y="7084"/>
                    <a:pt x="3385" y="7080"/>
                    <a:pt x="3379" y="7077"/>
                  </a:cubicBezTo>
                  <a:cubicBezTo>
                    <a:pt x="3304" y="7019"/>
                    <a:pt x="2914" y="6723"/>
                    <a:pt x="2687" y="6531"/>
                  </a:cubicBezTo>
                  <a:lnTo>
                    <a:pt x="2684" y="6527"/>
                  </a:lnTo>
                  <a:lnTo>
                    <a:pt x="1855" y="7586"/>
                  </a:lnTo>
                  <a:lnTo>
                    <a:pt x="1851" y="7590"/>
                  </a:lnTo>
                  <a:lnTo>
                    <a:pt x="1855" y="7593"/>
                  </a:lnTo>
                  <a:cubicBezTo>
                    <a:pt x="2165" y="7960"/>
                    <a:pt x="2458" y="8078"/>
                    <a:pt x="2512" y="8099"/>
                  </a:cubicBezTo>
                  <a:lnTo>
                    <a:pt x="2516" y="8099"/>
                  </a:lnTo>
                  <a:cubicBezTo>
                    <a:pt x="2553" y="8112"/>
                    <a:pt x="2586" y="8136"/>
                    <a:pt x="2603" y="8172"/>
                  </a:cubicBezTo>
                  <a:cubicBezTo>
                    <a:pt x="2623" y="8210"/>
                    <a:pt x="2626" y="8250"/>
                    <a:pt x="2617" y="8287"/>
                  </a:cubicBezTo>
                  <a:cubicBezTo>
                    <a:pt x="2598" y="8353"/>
                    <a:pt x="2538" y="8395"/>
                    <a:pt x="2472" y="8395"/>
                  </a:cubicBezTo>
                  <a:cubicBezTo>
                    <a:pt x="2458" y="8395"/>
                    <a:pt x="2443" y="8393"/>
                    <a:pt x="2428" y="8388"/>
                  </a:cubicBezTo>
                  <a:cubicBezTo>
                    <a:pt x="2424" y="8388"/>
                    <a:pt x="2334" y="8362"/>
                    <a:pt x="2189" y="8278"/>
                  </a:cubicBezTo>
                  <a:cubicBezTo>
                    <a:pt x="2060" y="8203"/>
                    <a:pt x="1868" y="8065"/>
                    <a:pt x="1666" y="7836"/>
                  </a:cubicBezTo>
                  <a:lnTo>
                    <a:pt x="1660" y="7833"/>
                  </a:lnTo>
                  <a:lnTo>
                    <a:pt x="388" y="9454"/>
                  </a:lnTo>
                  <a:lnTo>
                    <a:pt x="1393" y="10094"/>
                  </a:lnTo>
                  <a:lnTo>
                    <a:pt x="1926" y="10458"/>
                  </a:lnTo>
                  <a:lnTo>
                    <a:pt x="7356" y="3504"/>
                  </a:lnTo>
                  <a:cubicBezTo>
                    <a:pt x="7384" y="3470"/>
                    <a:pt x="7424" y="3450"/>
                    <a:pt x="7465" y="3446"/>
                  </a:cubicBezTo>
                  <a:cubicBezTo>
                    <a:pt x="7980" y="3409"/>
                    <a:pt x="8445" y="3123"/>
                    <a:pt x="8705" y="2678"/>
                  </a:cubicBezTo>
                  <a:cubicBezTo>
                    <a:pt x="8917" y="2317"/>
                    <a:pt x="8975" y="1895"/>
                    <a:pt x="8870" y="1487"/>
                  </a:cubicBezTo>
                  <a:cubicBezTo>
                    <a:pt x="8763" y="1083"/>
                    <a:pt x="8506" y="742"/>
                    <a:pt x="8145" y="530"/>
                  </a:cubicBezTo>
                  <a:cubicBezTo>
                    <a:pt x="7902" y="387"/>
                    <a:pt x="7629" y="314"/>
                    <a:pt x="7353" y="314"/>
                  </a:cubicBezTo>
                  <a:close/>
                  <a:moveTo>
                    <a:pt x="7353" y="11"/>
                  </a:moveTo>
                  <a:cubicBezTo>
                    <a:pt x="7674" y="11"/>
                    <a:pt x="8000" y="95"/>
                    <a:pt x="8297" y="267"/>
                  </a:cubicBezTo>
                  <a:cubicBezTo>
                    <a:pt x="8729" y="520"/>
                    <a:pt x="9035" y="928"/>
                    <a:pt x="9160" y="1413"/>
                  </a:cubicBezTo>
                  <a:cubicBezTo>
                    <a:pt x="9289" y="1895"/>
                    <a:pt x="9217" y="2401"/>
                    <a:pt x="8965" y="2829"/>
                  </a:cubicBezTo>
                  <a:cubicBezTo>
                    <a:pt x="8668" y="3335"/>
                    <a:pt x="8142" y="3675"/>
                    <a:pt x="7559" y="3742"/>
                  </a:cubicBezTo>
                  <a:lnTo>
                    <a:pt x="7555" y="3742"/>
                  </a:lnTo>
                  <a:lnTo>
                    <a:pt x="2077" y="10758"/>
                  </a:lnTo>
                  <a:cubicBezTo>
                    <a:pt x="2047" y="10795"/>
                    <a:pt x="2003" y="10815"/>
                    <a:pt x="1958" y="10815"/>
                  </a:cubicBezTo>
                  <a:cubicBezTo>
                    <a:pt x="1932" y="10815"/>
                    <a:pt x="1906" y="10809"/>
                    <a:pt x="1882" y="10795"/>
                  </a:cubicBezTo>
                  <a:cubicBezTo>
                    <a:pt x="1878" y="10792"/>
                    <a:pt x="1875" y="10792"/>
                    <a:pt x="1875" y="10789"/>
                  </a:cubicBezTo>
                  <a:lnTo>
                    <a:pt x="1227" y="10347"/>
                  </a:lnTo>
                  <a:lnTo>
                    <a:pt x="88" y="9619"/>
                  </a:lnTo>
                  <a:cubicBezTo>
                    <a:pt x="51" y="9596"/>
                    <a:pt x="28" y="9558"/>
                    <a:pt x="17" y="9518"/>
                  </a:cubicBezTo>
                  <a:cubicBezTo>
                    <a:pt x="11" y="9477"/>
                    <a:pt x="24" y="9434"/>
                    <a:pt x="48" y="9400"/>
                  </a:cubicBezTo>
                  <a:lnTo>
                    <a:pt x="1507" y="7539"/>
                  </a:lnTo>
                  <a:lnTo>
                    <a:pt x="1507" y="7536"/>
                  </a:lnTo>
                  <a:cubicBezTo>
                    <a:pt x="1518" y="7505"/>
                    <a:pt x="1534" y="7481"/>
                    <a:pt x="1562" y="7461"/>
                  </a:cubicBezTo>
                  <a:cubicBezTo>
                    <a:pt x="1565" y="7458"/>
                    <a:pt x="1568" y="7455"/>
                    <a:pt x="1575" y="7451"/>
                  </a:cubicBezTo>
                  <a:lnTo>
                    <a:pt x="2499" y="6271"/>
                  </a:lnTo>
                  <a:lnTo>
                    <a:pt x="2502" y="6271"/>
                  </a:lnTo>
                  <a:lnTo>
                    <a:pt x="2502" y="6268"/>
                  </a:lnTo>
                  <a:cubicBezTo>
                    <a:pt x="2505" y="6235"/>
                    <a:pt x="2522" y="6204"/>
                    <a:pt x="2550" y="6180"/>
                  </a:cubicBezTo>
                  <a:cubicBezTo>
                    <a:pt x="2563" y="6170"/>
                    <a:pt x="2576" y="6160"/>
                    <a:pt x="2593" y="6154"/>
                  </a:cubicBezTo>
                  <a:lnTo>
                    <a:pt x="5550" y="2381"/>
                  </a:lnTo>
                  <a:lnTo>
                    <a:pt x="5553" y="2377"/>
                  </a:lnTo>
                  <a:lnTo>
                    <a:pt x="5550" y="2374"/>
                  </a:lnTo>
                  <a:cubicBezTo>
                    <a:pt x="5418" y="1889"/>
                    <a:pt x="5486" y="1363"/>
                    <a:pt x="5735" y="935"/>
                  </a:cubicBezTo>
                  <a:cubicBezTo>
                    <a:pt x="6082" y="341"/>
                    <a:pt x="6709" y="11"/>
                    <a:pt x="7353" y="11"/>
                  </a:cubicBezTo>
                  <a:close/>
                  <a:moveTo>
                    <a:pt x="7352" y="1"/>
                  </a:moveTo>
                  <a:cubicBezTo>
                    <a:pt x="6706" y="1"/>
                    <a:pt x="6076" y="334"/>
                    <a:pt x="5725" y="931"/>
                  </a:cubicBezTo>
                  <a:cubicBezTo>
                    <a:pt x="5475" y="1360"/>
                    <a:pt x="5408" y="1886"/>
                    <a:pt x="5539" y="2374"/>
                  </a:cubicBezTo>
                  <a:lnTo>
                    <a:pt x="2586" y="6143"/>
                  </a:lnTo>
                  <a:cubicBezTo>
                    <a:pt x="2570" y="6150"/>
                    <a:pt x="2556" y="6160"/>
                    <a:pt x="2542" y="6170"/>
                  </a:cubicBezTo>
                  <a:cubicBezTo>
                    <a:pt x="2516" y="6197"/>
                    <a:pt x="2495" y="6230"/>
                    <a:pt x="2492" y="6268"/>
                  </a:cubicBezTo>
                  <a:lnTo>
                    <a:pt x="1568" y="7444"/>
                  </a:lnTo>
                  <a:cubicBezTo>
                    <a:pt x="1565" y="7448"/>
                    <a:pt x="1558" y="7448"/>
                    <a:pt x="1554" y="7451"/>
                  </a:cubicBezTo>
                  <a:cubicBezTo>
                    <a:pt x="1528" y="7472"/>
                    <a:pt x="1507" y="7502"/>
                    <a:pt x="1498" y="7532"/>
                  </a:cubicBezTo>
                  <a:lnTo>
                    <a:pt x="41" y="9393"/>
                  </a:lnTo>
                  <a:cubicBezTo>
                    <a:pt x="11" y="9426"/>
                    <a:pt x="1" y="9474"/>
                    <a:pt x="7" y="9518"/>
                  </a:cubicBezTo>
                  <a:cubicBezTo>
                    <a:pt x="17" y="9565"/>
                    <a:pt x="41" y="9605"/>
                    <a:pt x="82" y="9629"/>
                  </a:cubicBezTo>
                  <a:lnTo>
                    <a:pt x="1221" y="10354"/>
                  </a:lnTo>
                  <a:lnTo>
                    <a:pt x="1868" y="10799"/>
                  </a:lnTo>
                  <a:cubicBezTo>
                    <a:pt x="1872" y="10799"/>
                    <a:pt x="1875" y="10802"/>
                    <a:pt x="1878" y="10802"/>
                  </a:cubicBezTo>
                  <a:cubicBezTo>
                    <a:pt x="1902" y="10819"/>
                    <a:pt x="1929" y="10826"/>
                    <a:pt x="1959" y="10826"/>
                  </a:cubicBezTo>
                  <a:cubicBezTo>
                    <a:pt x="2007" y="10826"/>
                    <a:pt x="2054" y="10806"/>
                    <a:pt x="2088" y="10766"/>
                  </a:cubicBezTo>
                  <a:lnTo>
                    <a:pt x="7562" y="3753"/>
                  </a:lnTo>
                  <a:cubicBezTo>
                    <a:pt x="8149" y="3686"/>
                    <a:pt x="8674" y="3342"/>
                    <a:pt x="8975" y="2836"/>
                  </a:cubicBezTo>
                  <a:cubicBezTo>
                    <a:pt x="9228" y="2404"/>
                    <a:pt x="9298" y="1895"/>
                    <a:pt x="9170" y="1410"/>
                  </a:cubicBezTo>
                  <a:cubicBezTo>
                    <a:pt x="9046" y="921"/>
                    <a:pt x="8735" y="513"/>
                    <a:pt x="8304" y="260"/>
                  </a:cubicBezTo>
                  <a:cubicBezTo>
                    <a:pt x="8005" y="85"/>
                    <a:pt x="7676" y="1"/>
                    <a:pt x="7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4639400" y="2858950"/>
              <a:ext cx="232825" cy="271000"/>
            </a:xfrm>
            <a:custGeom>
              <a:avLst/>
              <a:gdLst/>
              <a:ahLst/>
              <a:cxnLst/>
              <a:rect l="l" t="t" r="r" b="b"/>
              <a:pathLst>
                <a:path w="9313" h="10840" extrusionOk="0">
                  <a:moveTo>
                    <a:pt x="7359" y="338"/>
                  </a:moveTo>
                  <a:cubicBezTo>
                    <a:pt x="7632" y="338"/>
                    <a:pt x="7901" y="410"/>
                    <a:pt x="8143" y="553"/>
                  </a:cubicBezTo>
                  <a:cubicBezTo>
                    <a:pt x="8499" y="763"/>
                    <a:pt x="8753" y="1096"/>
                    <a:pt x="8857" y="1498"/>
                  </a:cubicBezTo>
                  <a:cubicBezTo>
                    <a:pt x="8961" y="1902"/>
                    <a:pt x="8904" y="2317"/>
                    <a:pt x="8695" y="2674"/>
                  </a:cubicBezTo>
                  <a:cubicBezTo>
                    <a:pt x="8439" y="3113"/>
                    <a:pt x="7981" y="3396"/>
                    <a:pt x="7472" y="3436"/>
                  </a:cubicBezTo>
                  <a:cubicBezTo>
                    <a:pt x="7424" y="3440"/>
                    <a:pt x="7380" y="3463"/>
                    <a:pt x="7350" y="3500"/>
                  </a:cubicBezTo>
                  <a:lnTo>
                    <a:pt x="1930" y="10442"/>
                  </a:lnTo>
                  <a:lnTo>
                    <a:pt x="1410" y="10085"/>
                  </a:lnTo>
                  <a:lnTo>
                    <a:pt x="422" y="9458"/>
                  </a:lnTo>
                  <a:lnTo>
                    <a:pt x="1670" y="7869"/>
                  </a:lnTo>
                  <a:cubicBezTo>
                    <a:pt x="1869" y="8092"/>
                    <a:pt x="2061" y="8227"/>
                    <a:pt x="2185" y="8301"/>
                  </a:cubicBezTo>
                  <a:cubicBezTo>
                    <a:pt x="2330" y="8386"/>
                    <a:pt x="2428" y="8412"/>
                    <a:pt x="2431" y="8416"/>
                  </a:cubicBezTo>
                  <a:cubicBezTo>
                    <a:pt x="2446" y="8419"/>
                    <a:pt x="2461" y="8421"/>
                    <a:pt x="2475" y="8421"/>
                  </a:cubicBezTo>
                  <a:cubicBezTo>
                    <a:pt x="2549" y="8421"/>
                    <a:pt x="2618" y="8374"/>
                    <a:pt x="2641" y="8301"/>
                  </a:cubicBezTo>
                  <a:cubicBezTo>
                    <a:pt x="2654" y="8257"/>
                    <a:pt x="2650" y="8210"/>
                    <a:pt x="2627" y="8170"/>
                  </a:cubicBezTo>
                  <a:cubicBezTo>
                    <a:pt x="2607" y="8132"/>
                    <a:pt x="2570" y="8102"/>
                    <a:pt x="2529" y="8089"/>
                  </a:cubicBezTo>
                  <a:lnTo>
                    <a:pt x="2526" y="8089"/>
                  </a:lnTo>
                  <a:cubicBezTo>
                    <a:pt x="2472" y="8068"/>
                    <a:pt x="2185" y="7954"/>
                    <a:pt x="1882" y="7597"/>
                  </a:cubicBezTo>
                  <a:lnTo>
                    <a:pt x="2691" y="6561"/>
                  </a:lnTo>
                  <a:cubicBezTo>
                    <a:pt x="2924" y="6754"/>
                    <a:pt x="3301" y="7043"/>
                    <a:pt x="3375" y="7098"/>
                  </a:cubicBezTo>
                  <a:cubicBezTo>
                    <a:pt x="3382" y="7104"/>
                    <a:pt x="3386" y="7107"/>
                    <a:pt x="3392" y="7111"/>
                  </a:cubicBezTo>
                  <a:cubicBezTo>
                    <a:pt x="3419" y="7126"/>
                    <a:pt x="3448" y="7133"/>
                    <a:pt x="3476" y="7133"/>
                  </a:cubicBezTo>
                  <a:cubicBezTo>
                    <a:pt x="3528" y="7133"/>
                    <a:pt x="3579" y="7109"/>
                    <a:pt x="3612" y="7064"/>
                  </a:cubicBezTo>
                  <a:cubicBezTo>
                    <a:pt x="3669" y="6990"/>
                    <a:pt x="3655" y="6885"/>
                    <a:pt x="3581" y="6828"/>
                  </a:cubicBezTo>
                  <a:cubicBezTo>
                    <a:pt x="3369" y="6666"/>
                    <a:pt x="3065" y="6433"/>
                    <a:pt x="2904" y="6295"/>
                  </a:cubicBezTo>
                  <a:lnTo>
                    <a:pt x="3750" y="5213"/>
                  </a:lnTo>
                  <a:cubicBezTo>
                    <a:pt x="3878" y="5338"/>
                    <a:pt x="4049" y="5449"/>
                    <a:pt x="4171" y="5520"/>
                  </a:cubicBezTo>
                  <a:cubicBezTo>
                    <a:pt x="4289" y="5590"/>
                    <a:pt x="4380" y="5635"/>
                    <a:pt x="4390" y="5641"/>
                  </a:cubicBezTo>
                  <a:cubicBezTo>
                    <a:pt x="4413" y="5651"/>
                    <a:pt x="4439" y="5656"/>
                    <a:pt x="4465" y="5656"/>
                  </a:cubicBezTo>
                  <a:cubicBezTo>
                    <a:pt x="4484" y="5656"/>
                    <a:pt x="4503" y="5653"/>
                    <a:pt x="4522" y="5648"/>
                  </a:cubicBezTo>
                  <a:cubicBezTo>
                    <a:pt x="4562" y="5631"/>
                    <a:pt x="4600" y="5601"/>
                    <a:pt x="4616" y="5560"/>
                  </a:cubicBezTo>
                  <a:cubicBezTo>
                    <a:pt x="4636" y="5520"/>
                    <a:pt x="4640" y="5476"/>
                    <a:pt x="4623" y="5432"/>
                  </a:cubicBezTo>
                  <a:cubicBezTo>
                    <a:pt x="4609" y="5388"/>
                    <a:pt x="4575" y="5351"/>
                    <a:pt x="4539" y="5335"/>
                  </a:cubicBezTo>
                  <a:cubicBezTo>
                    <a:pt x="4346" y="5240"/>
                    <a:pt x="4087" y="5081"/>
                    <a:pt x="3962" y="4943"/>
                  </a:cubicBezTo>
                  <a:lnTo>
                    <a:pt x="5860" y="2523"/>
                  </a:lnTo>
                  <a:cubicBezTo>
                    <a:pt x="5894" y="2475"/>
                    <a:pt x="5904" y="2418"/>
                    <a:pt x="5887" y="2364"/>
                  </a:cubicBezTo>
                  <a:cubicBezTo>
                    <a:pt x="5748" y="1933"/>
                    <a:pt x="5796" y="1488"/>
                    <a:pt x="6019" y="1104"/>
                  </a:cubicBezTo>
                  <a:cubicBezTo>
                    <a:pt x="6227" y="749"/>
                    <a:pt x="6565" y="493"/>
                    <a:pt x="6966" y="388"/>
                  </a:cubicBezTo>
                  <a:cubicBezTo>
                    <a:pt x="7096" y="355"/>
                    <a:pt x="7228" y="338"/>
                    <a:pt x="7359" y="338"/>
                  </a:cubicBezTo>
                  <a:close/>
                  <a:moveTo>
                    <a:pt x="7359" y="313"/>
                  </a:moveTo>
                  <a:cubicBezTo>
                    <a:pt x="7226" y="313"/>
                    <a:pt x="7091" y="330"/>
                    <a:pt x="6959" y="365"/>
                  </a:cubicBezTo>
                  <a:cubicBezTo>
                    <a:pt x="6551" y="469"/>
                    <a:pt x="6210" y="729"/>
                    <a:pt x="5995" y="1090"/>
                  </a:cubicBezTo>
                  <a:cubicBezTo>
                    <a:pt x="5769" y="1481"/>
                    <a:pt x="5722" y="1936"/>
                    <a:pt x="5863" y="2374"/>
                  </a:cubicBezTo>
                  <a:cubicBezTo>
                    <a:pt x="5877" y="2418"/>
                    <a:pt x="5867" y="2469"/>
                    <a:pt x="5840" y="2506"/>
                  </a:cubicBezTo>
                  <a:lnTo>
                    <a:pt x="3932" y="4940"/>
                  </a:lnTo>
                  <a:lnTo>
                    <a:pt x="3925" y="4947"/>
                  </a:lnTo>
                  <a:lnTo>
                    <a:pt x="3935" y="4953"/>
                  </a:lnTo>
                  <a:cubicBezTo>
                    <a:pt x="4060" y="5095"/>
                    <a:pt x="4329" y="5260"/>
                    <a:pt x="4528" y="5358"/>
                  </a:cubicBezTo>
                  <a:cubicBezTo>
                    <a:pt x="4559" y="5375"/>
                    <a:pt x="4586" y="5402"/>
                    <a:pt x="4600" y="5439"/>
                  </a:cubicBezTo>
                  <a:cubicBezTo>
                    <a:pt x="4612" y="5476"/>
                    <a:pt x="4609" y="5517"/>
                    <a:pt x="4592" y="5550"/>
                  </a:cubicBezTo>
                  <a:cubicBezTo>
                    <a:pt x="4575" y="5584"/>
                    <a:pt x="4549" y="5607"/>
                    <a:pt x="4511" y="5621"/>
                  </a:cubicBezTo>
                  <a:cubicBezTo>
                    <a:pt x="4496" y="5627"/>
                    <a:pt x="4481" y="5629"/>
                    <a:pt x="4466" y="5629"/>
                  </a:cubicBezTo>
                  <a:cubicBezTo>
                    <a:pt x="4444" y="5629"/>
                    <a:pt x="4424" y="5624"/>
                    <a:pt x="4404" y="5614"/>
                  </a:cubicBezTo>
                  <a:cubicBezTo>
                    <a:pt x="4393" y="5610"/>
                    <a:pt x="4303" y="5567"/>
                    <a:pt x="4184" y="5500"/>
                  </a:cubicBezTo>
                  <a:cubicBezTo>
                    <a:pt x="4060" y="5425"/>
                    <a:pt x="3884" y="5311"/>
                    <a:pt x="3756" y="5182"/>
                  </a:cubicBezTo>
                  <a:lnTo>
                    <a:pt x="3746" y="5173"/>
                  </a:lnTo>
                  <a:lnTo>
                    <a:pt x="2866" y="6298"/>
                  </a:lnTo>
                  <a:lnTo>
                    <a:pt x="2876" y="6305"/>
                  </a:lnTo>
                  <a:cubicBezTo>
                    <a:pt x="3038" y="6444"/>
                    <a:pt x="3345" y="6682"/>
                    <a:pt x="3564" y="6848"/>
                  </a:cubicBezTo>
                  <a:cubicBezTo>
                    <a:pt x="3625" y="6895"/>
                    <a:pt x="3638" y="6986"/>
                    <a:pt x="3591" y="7051"/>
                  </a:cubicBezTo>
                  <a:cubicBezTo>
                    <a:pt x="3563" y="7087"/>
                    <a:pt x="3520" y="7107"/>
                    <a:pt x="3477" y="7107"/>
                  </a:cubicBezTo>
                  <a:cubicBezTo>
                    <a:pt x="3453" y="7107"/>
                    <a:pt x="3428" y="7100"/>
                    <a:pt x="3406" y="7087"/>
                  </a:cubicBezTo>
                  <a:cubicBezTo>
                    <a:pt x="3399" y="7084"/>
                    <a:pt x="3396" y="7081"/>
                    <a:pt x="3392" y="7077"/>
                  </a:cubicBezTo>
                  <a:cubicBezTo>
                    <a:pt x="3315" y="7020"/>
                    <a:pt x="2927" y="6723"/>
                    <a:pt x="2698" y="6531"/>
                  </a:cubicBezTo>
                  <a:lnTo>
                    <a:pt x="2688" y="6525"/>
                  </a:lnTo>
                  <a:lnTo>
                    <a:pt x="1849" y="7597"/>
                  </a:lnTo>
                  <a:lnTo>
                    <a:pt x="1855" y="7603"/>
                  </a:lnTo>
                  <a:cubicBezTo>
                    <a:pt x="2165" y="7974"/>
                    <a:pt x="2462" y="8092"/>
                    <a:pt x="2519" y="8112"/>
                  </a:cubicBezTo>
                  <a:lnTo>
                    <a:pt x="2519" y="8115"/>
                  </a:lnTo>
                  <a:cubicBezTo>
                    <a:pt x="2557" y="8126"/>
                    <a:pt x="2586" y="8149"/>
                    <a:pt x="2603" y="8183"/>
                  </a:cubicBezTo>
                  <a:cubicBezTo>
                    <a:pt x="2624" y="8217"/>
                    <a:pt x="2627" y="8257"/>
                    <a:pt x="2617" y="8294"/>
                  </a:cubicBezTo>
                  <a:cubicBezTo>
                    <a:pt x="2597" y="8355"/>
                    <a:pt x="2540" y="8395"/>
                    <a:pt x="2479" y="8395"/>
                  </a:cubicBezTo>
                  <a:cubicBezTo>
                    <a:pt x="2466" y="8395"/>
                    <a:pt x="2452" y="8393"/>
                    <a:pt x="2438" y="8389"/>
                  </a:cubicBezTo>
                  <a:cubicBezTo>
                    <a:pt x="2435" y="8389"/>
                    <a:pt x="2341" y="8361"/>
                    <a:pt x="2199" y="8277"/>
                  </a:cubicBezTo>
                  <a:cubicBezTo>
                    <a:pt x="2071" y="8204"/>
                    <a:pt x="1879" y="8065"/>
                    <a:pt x="1676" y="7840"/>
                  </a:cubicBezTo>
                  <a:lnTo>
                    <a:pt x="1667" y="7826"/>
                  </a:lnTo>
                  <a:lnTo>
                    <a:pt x="388" y="9458"/>
                  </a:lnTo>
                  <a:lnTo>
                    <a:pt x="385" y="9464"/>
                  </a:lnTo>
                  <a:lnTo>
                    <a:pt x="1396" y="10108"/>
                  </a:lnTo>
                  <a:lnTo>
                    <a:pt x="1936" y="10479"/>
                  </a:lnTo>
                  <a:lnTo>
                    <a:pt x="7371" y="3517"/>
                  </a:lnTo>
                  <a:cubicBezTo>
                    <a:pt x="7394" y="3483"/>
                    <a:pt x="7431" y="3466"/>
                    <a:pt x="7472" y="3463"/>
                  </a:cubicBezTo>
                  <a:cubicBezTo>
                    <a:pt x="7990" y="3423"/>
                    <a:pt x="8456" y="3133"/>
                    <a:pt x="8719" y="2688"/>
                  </a:cubicBezTo>
                  <a:cubicBezTo>
                    <a:pt x="8931" y="2327"/>
                    <a:pt x="8989" y="1902"/>
                    <a:pt x="8884" y="1494"/>
                  </a:cubicBezTo>
                  <a:cubicBezTo>
                    <a:pt x="8776" y="1083"/>
                    <a:pt x="8520" y="743"/>
                    <a:pt x="8156" y="530"/>
                  </a:cubicBezTo>
                  <a:cubicBezTo>
                    <a:pt x="7910" y="387"/>
                    <a:pt x="7636" y="313"/>
                    <a:pt x="7359" y="313"/>
                  </a:cubicBezTo>
                  <a:close/>
                  <a:moveTo>
                    <a:pt x="7360" y="28"/>
                  </a:moveTo>
                  <a:cubicBezTo>
                    <a:pt x="7690" y="28"/>
                    <a:pt x="8014" y="116"/>
                    <a:pt x="8301" y="281"/>
                  </a:cubicBezTo>
                  <a:cubicBezTo>
                    <a:pt x="8729" y="533"/>
                    <a:pt x="9036" y="938"/>
                    <a:pt x="9160" y="1420"/>
                  </a:cubicBezTo>
                  <a:cubicBezTo>
                    <a:pt x="9285" y="1902"/>
                    <a:pt x="9218" y="2405"/>
                    <a:pt x="8965" y="2833"/>
                  </a:cubicBezTo>
                  <a:cubicBezTo>
                    <a:pt x="8669" y="3335"/>
                    <a:pt x="8146" y="3676"/>
                    <a:pt x="7562" y="3740"/>
                  </a:cubicBezTo>
                  <a:lnTo>
                    <a:pt x="7559" y="3743"/>
                  </a:lnTo>
                  <a:lnTo>
                    <a:pt x="2078" y="10759"/>
                  </a:lnTo>
                  <a:cubicBezTo>
                    <a:pt x="2050" y="10795"/>
                    <a:pt x="2008" y="10814"/>
                    <a:pt x="1965" y="10814"/>
                  </a:cubicBezTo>
                  <a:cubicBezTo>
                    <a:pt x="1940" y="10814"/>
                    <a:pt x="1915" y="10808"/>
                    <a:pt x="1892" y="10796"/>
                  </a:cubicBezTo>
                  <a:cubicBezTo>
                    <a:pt x="1892" y="10793"/>
                    <a:pt x="1889" y="10793"/>
                    <a:pt x="1885" y="10789"/>
                  </a:cubicBezTo>
                  <a:lnTo>
                    <a:pt x="1238" y="10348"/>
                  </a:lnTo>
                  <a:lnTo>
                    <a:pt x="98" y="9620"/>
                  </a:lnTo>
                  <a:cubicBezTo>
                    <a:pt x="65" y="9599"/>
                    <a:pt x="41" y="9562"/>
                    <a:pt x="35" y="9525"/>
                  </a:cubicBezTo>
                  <a:cubicBezTo>
                    <a:pt x="28" y="9484"/>
                    <a:pt x="38" y="9444"/>
                    <a:pt x="61" y="9410"/>
                  </a:cubicBezTo>
                  <a:lnTo>
                    <a:pt x="1521" y="7549"/>
                  </a:lnTo>
                  <a:lnTo>
                    <a:pt x="1521" y="7546"/>
                  </a:lnTo>
                  <a:cubicBezTo>
                    <a:pt x="1531" y="7519"/>
                    <a:pt x="1548" y="7492"/>
                    <a:pt x="1572" y="7475"/>
                  </a:cubicBezTo>
                  <a:cubicBezTo>
                    <a:pt x="1575" y="7471"/>
                    <a:pt x="1582" y="7468"/>
                    <a:pt x="1586" y="7465"/>
                  </a:cubicBezTo>
                  <a:lnTo>
                    <a:pt x="1589" y="7465"/>
                  </a:lnTo>
                  <a:lnTo>
                    <a:pt x="2512" y="6282"/>
                  </a:lnTo>
                  <a:lnTo>
                    <a:pt x="2516" y="6278"/>
                  </a:lnTo>
                  <a:cubicBezTo>
                    <a:pt x="2519" y="6245"/>
                    <a:pt x="2536" y="6214"/>
                    <a:pt x="2563" y="6191"/>
                  </a:cubicBezTo>
                  <a:cubicBezTo>
                    <a:pt x="2573" y="6181"/>
                    <a:pt x="2586" y="6174"/>
                    <a:pt x="2603" y="6167"/>
                  </a:cubicBezTo>
                  <a:lnTo>
                    <a:pt x="5563" y="2391"/>
                  </a:lnTo>
                  <a:lnTo>
                    <a:pt x="5566" y="2388"/>
                  </a:lnTo>
                  <a:lnTo>
                    <a:pt x="5566" y="2381"/>
                  </a:lnTo>
                  <a:cubicBezTo>
                    <a:pt x="5432" y="1896"/>
                    <a:pt x="5499" y="1373"/>
                    <a:pt x="5748" y="945"/>
                  </a:cubicBezTo>
                  <a:cubicBezTo>
                    <a:pt x="6083" y="379"/>
                    <a:pt x="6699" y="28"/>
                    <a:pt x="7360" y="28"/>
                  </a:cubicBezTo>
                  <a:close/>
                  <a:moveTo>
                    <a:pt x="7359" y="0"/>
                  </a:moveTo>
                  <a:cubicBezTo>
                    <a:pt x="6710" y="0"/>
                    <a:pt x="6078" y="334"/>
                    <a:pt x="5725" y="931"/>
                  </a:cubicBezTo>
                  <a:cubicBezTo>
                    <a:pt x="5476" y="1363"/>
                    <a:pt x="5405" y="1893"/>
                    <a:pt x="5540" y="2381"/>
                  </a:cubicBezTo>
                  <a:lnTo>
                    <a:pt x="2586" y="6144"/>
                  </a:lnTo>
                  <a:cubicBezTo>
                    <a:pt x="2573" y="6150"/>
                    <a:pt x="2560" y="6161"/>
                    <a:pt x="2546" y="6174"/>
                  </a:cubicBezTo>
                  <a:cubicBezTo>
                    <a:pt x="2516" y="6197"/>
                    <a:pt x="2496" y="6231"/>
                    <a:pt x="2489" y="6271"/>
                  </a:cubicBezTo>
                  <a:lnTo>
                    <a:pt x="1569" y="7445"/>
                  </a:lnTo>
                  <a:cubicBezTo>
                    <a:pt x="1565" y="7448"/>
                    <a:pt x="1561" y="7451"/>
                    <a:pt x="1558" y="7451"/>
                  </a:cubicBezTo>
                  <a:cubicBezTo>
                    <a:pt x="1528" y="7475"/>
                    <a:pt x="1508" y="7502"/>
                    <a:pt x="1497" y="7536"/>
                  </a:cubicBezTo>
                  <a:lnTo>
                    <a:pt x="41" y="9393"/>
                  </a:lnTo>
                  <a:cubicBezTo>
                    <a:pt x="11" y="9430"/>
                    <a:pt x="1" y="9481"/>
                    <a:pt x="8" y="9528"/>
                  </a:cubicBezTo>
                  <a:cubicBezTo>
                    <a:pt x="14" y="9575"/>
                    <a:pt x="44" y="9615"/>
                    <a:pt x="85" y="9643"/>
                  </a:cubicBezTo>
                  <a:lnTo>
                    <a:pt x="1222" y="10368"/>
                  </a:lnTo>
                  <a:lnTo>
                    <a:pt x="1872" y="10813"/>
                  </a:lnTo>
                  <a:cubicBezTo>
                    <a:pt x="1875" y="10813"/>
                    <a:pt x="1875" y="10816"/>
                    <a:pt x="1879" y="10819"/>
                  </a:cubicBezTo>
                  <a:cubicBezTo>
                    <a:pt x="1905" y="10833"/>
                    <a:pt x="1936" y="10840"/>
                    <a:pt x="1966" y="10840"/>
                  </a:cubicBezTo>
                  <a:cubicBezTo>
                    <a:pt x="2017" y="10840"/>
                    <a:pt x="2067" y="10816"/>
                    <a:pt x="2101" y="10776"/>
                  </a:cubicBezTo>
                  <a:lnTo>
                    <a:pt x="7573" y="3766"/>
                  </a:lnTo>
                  <a:cubicBezTo>
                    <a:pt x="8160" y="3699"/>
                    <a:pt x="8689" y="3355"/>
                    <a:pt x="8989" y="2847"/>
                  </a:cubicBezTo>
                  <a:cubicBezTo>
                    <a:pt x="9241" y="2411"/>
                    <a:pt x="9313" y="1902"/>
                    <a:pt x="9187" y="1414"/>
                  </a:cubicBezTo>
                  <a:cubicBezTo>
                    <a:pt x="9059" y="925"/>
                    <a:pt x="8749" y="513"/>
                    <a:pt x="8314" y="261"/>
                  </a:cubicBezTo>
                  <a:cubicBezTo>
                    <a:pt x="8014" y="84"/>
                    <a:pt x="7684"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113575" y="2959900"/>
              <a:ext cx="98125" cy="902125"/>
            </a:xfrm>
            <a:custGeom>
              <a:avLst/>
              <a:gdLst/>
              <a:ahLst/>
              <a:cxnLst/>
              <a:rect l="l" t="t" r="r" b="b"/>
              <a:pathLst>
                <a:path w="3925" h="36085" extrusionOk="0">
                  <a:moveTo>
                    <a:pt x="260" y="1"/>
                  </a:moveTo>
                  <a:cubicBezTo>
                    <a:pt x="253" y="1"/>
                    <a:pt x="245" y="1"/>
                    <a:pt x="237" y="2"/>
                  </a:cubicBezTo>
                  <a:cubicBezTo>
                    <a:pt x="105" y="2"/>
                    <a:pt x="1" y="96"/>
                    <a:pt x="1" y="207"/>
                  </a:cubicBezTo>
                  <a:cubicBezTo>
                    <a:pt x="253" y="14118"/>
                    <a:pt x="847" y="28071"/>
                    <a:pt x="3429" y="35936"/>
                  </a:cubicBezTo>
                  <a:cubicBezTo>
                    <a:pt x="3460" y="36024"/>
                    <a:pt x="3554" y="36085"/>
                    <a:pt x="3655" y="36085"/>
                  </a:cubicBezTo>
                  <a:cubicBezTo>
                    <a:pt x="3679" y="36085"/>
                    <a:pt x="3699" y="36081"/>
                    <a:pt x="3722" y="36078"/>
                  </a:cubicBezTo>
                  <a:cubicBezTo>
                    <a:pt x="3850" y="36048"/>
                    <a:pt x="3925" y="35933"/>
                    <a:pt x="3888" y="35825"/>
                  </a:cubicBezTo>
                  <a:cubicBezTo>
                    <a:pt x="1319" y="28007"/>
                    <a:pt x="729" y="14084"/>
                    <a:pt x="480" y="204"/>
                  </a:cubicBezTo>
                  <a:cubicBezTo>
                    <a:pt x="476" y="96"/>
                    <a:pt x="378"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5113425" y="2959675"/>
              <a:ext cx="97950" cy="902525"/>
            </a:xfrm>
            <a:custGeom>
              <a:avLst/>
              <a:gdLst/>
              <a:ahLst/>
              <a:cxnLst/>
              <a:rect l="l" t="t" r="r" b="b"/>
              <a:pathLst>
                <a:path w="3918" h="36101" extrusionOk="0">
                  <a:moveTo>
                    <a:pt x="266" y="17"/>
                  </a:moveTo>
                  <a:cubicBezTo>
                    <a:pt x="317" y="17"/>
                    <a:pt x="367" y="38"/>
                    <a:pt x="408" y="72"/>
                  </a:cubicBezTo>
                  <a:cubicBezTo>
                    <a:pt x="448" y="109"/>
                    <a:pt x="475" y="159"/>
                    <a:pt x="475" y="213"/>
                  </a:cubicBezTo>
                  <a:cubicBezTo>
                    <a:pt x="728" y="14093"/>
                    <a:pt x="1315" y="28016"/>
                    <a:pt x="3887" y="35837"/>
                  </a:cubicBezTo>
                  <a:cubicBezTo>
                    <a:pt x="3900" y="35881"/>
                    <a:pt x="3897" y="35932"/>
                    <a:pt x="3873" y="35973"/>
                  </a:cubicBezTo>
                  <a:cubicBezTo>
                    <a:pt x="3843" y="36026"/>
                    <a:pt x="3792" y="36063"/>
                    <a:pt x="3728" y="36077"/>
                  </a:cubicBezTo>
                  <a:cubicBezTo>
                    <a:pt x="3707" y="36082"/>
                    <a:pt x="3686" y="36084"/>
                    <a:pt x="3665" y="36084"/>
                  </a:cubicBezTo>
                  <a:cubicBezTo>
                    <a:pt x="3561" y="36084"/>
                    <a:pt x="3470" y="36026"/>
                    <a:pt x="3442" y="35942"/>
                  </a:cubicBezTo>
                  <a:cubicBezTo>
                    <a:pt x="859" y="28080"/>
                    <a:pt x="270" y="14127"/>
                    <a:pt x="16" y="216"/>
                  </a:cubicBezTo>
                  <a:cubicBezTo>
                    <a:pt x="13" y="170"/>
                    <a:pt x="33" y="125"/>
                    <a:pt x="67" y="89"/>
                  </a:cubicBezTo>
                  <a:cubicBezTo>
                    <a:pt x="111" y="44"/>
                    <a:pt x="175" y="17"/>
                    <a:pt x="243" y="17"/>
                  </a:cubicBezTo>
                  <a:close/>
                  <a:moveTo>
                    <a:pt x="255" y="0"/>
                  </a:moveTo>
                  <a:cubicBezTo>
                    <a:pt x="251" y="0"/>
                    <a:pt x="247" y="0"/>
                    <a:pt x="243" y="0"/>
                  </a:cubicBezTo>
                  <a:cubicBezTo>
                    <a:pt x="168" y="4"/>
                    <a:pt x="101" y="31"/>
                    <a:pt x="57" y="78"/>
                  </a:cubicBezTo>
                  <a:cubicBezTo>
                    <a:pt x="20" y="115"/>
                    <a:pt x="0" y="165"/>
                    <a:pt x="0" y="216"/>
                  </a:cubicBezTo>
                  <a:cubicBezTo>
                    <a:pt x="253" y="14127"/>
                    <a:pt x="842" y="28084"/>
                    <a:pt x="3428" y="35945"/>
                  </a:cubicBezTo>
                  <a:cubicBezTo>
                    <a:pt x="3455" y="36036"/>
                    <a:pt x="3553" y="36100"/>
                    <a:pt x="3661" y="36100"/>
                  </a:cubicBezTo>
                  <a:cubicBezTo>
                    <a:pt x="3685" y="36100"/>
                    <a:pt x="3708" y="36100"/>
                    <a:pt x="3732" y="36094"/>
                  </a:cubicBezTo>
                  <a:cubicBezTo>
                    <a:pt x="3799" y="36077"/>
                    <a:pt x="3856" y="36036"/>
                    <a:pt x="3887" y="35982"/>
                  </a:cubicBezTo>
                  <a:cubicBezTo>
                    <a:pt x="3914" y="35935"/>
                    <a:pt x="3917" y="35881"/>
                    <a:pt x="3900" y="35831"/>
                  </a:cubicBezTo>
                  <a:cubicBezTo>
                    <a:pt x="1331" y="28013"/>
                    <a:pt x="745" y="14093"/>
                    <a:pt x="492" y="210"/>
                  </a:cubicBezTo>
                  <a:cubicBezTo>
                    <a:pt x="489" y="156"/>
                    <a:pt x="461" y="102"/>
                    <a:pt x="418" y="61"/>
                  </a:cubicBezTo>
                  <a:cubicBezTo>
                    <a:pt x="371" y="20"/>
                    <a:pt x="312"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539350" y="2045500"/>
              <a:ext cx="593700" cy="689175"/>
            </a:xfrm>
            <a:custGeom>
              <a:avLst/>
              <a:gdLst/>
              <a:ahLst/>
              <a:cxnLst/>
              <a:rect l="l" t="t" r="r" b="b"/>
              <a:pathLst>
                <a:path w="23748" h="27567" extrusionOk="0">
                  <a:moveTo>
                    <a:pt x="4837" y="1"/>
                  </a:moveTo>
                  <a:cubicBezTo>
                    <a:pt x="2665" y="1"/>
                    <a:pt x="958" y="430"/>
                    <a:pt x="89" y="1260"/>
                  </a:cubicBezTo>
                  <a:cubicBezTo>
                    <a:pt x="1" y="1345"/>
                    <a:pt x="8" y="1472"/>
                    <a:pt x="106" y="1550"/>
                  </a:cubicBezTo>
                  <a:cubicBezTo>
                    <a:pt x="151" y="1584"/>
                    <a:pt x="207" y="1601"/>
                    <a:pt x="263" y="1601"/>
                  </a:cubicBezTo>
                  <a:cubicBezTo>
                    <a:pt x="328" y="1601"/>
                    <a:pt x="394" y="1578"/>
                    <a:pt x="443" y="1533"/>
                  </a:cubicBezTo>
                  <a:cubicBezTo>
                    <a:pt x="1214" y="794"/>
                    <a:pt x="2809" y="413"/>
                    <a:pt x="4836" y="413"/>
                  </a:cubicBezTo>
                  <a:cubicBezTo>
                    <a:pt x="6211" y="413"/>
                    <a:pt x="7784" y="588"/>
                    <a:pt x="9434" y="946"/>
                  </a:cubicBezTo>
                  <a:cubicBezTo>
                    <a:pt x="14329" y="2015"/>
                    <a:pt x="20519" y="4979"/>
                    <a:pt x="21860" y="9817"/>
                  </a:cubicBezTo>
                  <a:cubicBezTo>
                    <a:pt x="22707" y="12874"/>
                    <a:pt x="23037" y="19044"/>
                    <a:pt x="23267" y="27367"/>
                  </a:cubicBezTo>
                  <a:cubicBezTo>
                    <a:pt x="23270" y="27479"/>
                    <a:pt x="23377" y="27566"/>
                    <a:pt x="23505" y="27566"/>
                  </a:cubicBezTo>
                  <a:lnTo>
                    <a:pt x="23513" y="27566"/>
                  </a:lnTo>
                  <a:cubicBezTo>
                    <a:pt x="23644" y="27563"/>
                    <a:pt x="23748" y="27468"/>
                    <a:pt x="23745" y="27357"/>
                  </a:cubicBezTo>
                  <a:cubicBezTo>
                    <a:pt x="23513" y="19010"/>
                    <a:pt x="23182" y="12817"/>
                    <a:pt x="22326" y="9722"/>
                  </a:cubicBezTo>
                  <a:cubicBezTo>
                    <a:pt x="20936" y="4712"/>
                    <a:pt x="14815" y="1702"/>
                    <a:pt x="9552" y="552"/>
                  </a:cubicBezTo>
                  <a:cubicBezTo>
                    <a:pt x="7853" y="182"/>
                    <a:pt x="6247" y="1"/>
                    <a:pt x="4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4539700" y="2045325"/>
              <a:ext cx="593475" cy="689525"/>
            </a:xfrm>
            <a:custGeom>
              <a:avLst/>
              <a:gdLst/>
              <a:ahLst/>
              <a:cxnLst/>
              <a:rect l="l" t="t" r="r" b="b"/>
              <a:pathLst>
                <a:path w="23739" h="27581" extrusionOk="0">
                  <a:moveTo>
                    <a:pt x="4815" y="17"/>
                  </a:moveTo>
                  <a:cubicBezTo>
                    <a:pt x="6226" y="17"/>
                    <a:pt x="7834" y="198"/>
                    <a:pt x="9534" y="569"/>
                  </a:cubicBezTo>
                  <a:cubicBezTo>
                    <a:pt x="14797" y="1716"/>
                    <a:pt x="20916" y="4726"/>
                    <a:pt x="22302" y="9732"/>
                  </a:cubicBezTo>
                  <a:cubicBezTo>
                    <a:pt x="23158" y="12824"/>
                    <a:pt x="23488" y="19017"/>
                    <a:pt x="23721" y="27364"/>
                  </a:cubicBezTo>
                  <a:cubicBezTo>
                    <a:pt x="23724" y="27411"/>
                    <a:pt x="23704" y="27455"/>
                    <a:pt x="23670" y="27492"/>
                  </a:cubicBezTo>
                  <a:cubicBezTo>
                    <a:pt x="23626" y="27536"/>
                    <a:pt x="23566" y="27563"/>
                    <a:pt x="23499" y="27567"/>
                  </a:cubicBezTo>
                  <a:lnTo>
                    <a:pt x="23491" y="27567"/>
                  </a:lnTo>
                  <a:cubicBezTo>
                    <a:pt x="23367" y="27567"/>
                    <a:pt x="23266" y="27479"/>
                    <a:pt x="23262" y="27374"/>
                  </a:cubicBezTo>
                  <a:cubicBezTo>
                    <a:pt x="23030" y="19051"/>
                    <a:pt x="22702" y="12881"/>
                    <a:pt x="21853" y="9824"/>
                  </a:cubicBezTo>
                  <a:cubicBezTo>
                    <a:pt x="20511" y="4979"/>
                    <a:pt x="14318" y="2016"/>
                    <a:pt x="9420" y="947"/>
                  </a:cubicBezTo>
                  <a:cubicBezTo>
                    <a:pt x="7771" y="586"/>
                    <a:pt x="6197" y="411"/>
                    <a:pt x="4821" y="411"/>
                  </a:cubicBezTo>
                  <a:cubicBezTo>
                    <a:pt x="2792" y="411"/>
                    <a:pt x="1197" y="795"/>
                    <a:pt x="422" y="1534"/>
                  </a:cubicBezTo>
                  <a:cubicBezTo>
                    <a:pt x="376" y="1578"/>
                    <a:pt x="314" y="1600"/>
                    <a:pt x="251" y="1600"/>
                  </a:cubicBezTo>
                  <a:cubicBezTo>
                    <a:pt x="196" y="1600"/>
                    <a:pt x="141" y="1583"/>
                    <a:pt x="95" y="1551"/>
                  </a:cubicBezTo>
                  <a:cubicBezTo>
                    <a:pt x="51" y="1513"/>
                    <a:pt x="24" y="1466"/>
                    <a:pt x="21" y="1412"/>
                  </a:cubicBezTo>
                  <a:cubicBezTo>
                    <a:pt x="18" y="1361"/>
                    <a:pt x="38" y="1311"/>
                    <a:pt x="78" y="1274"/>
                  </a:cubicBezTo>
                  <a:cubicBezTo>
                    <a:pt x="946" y="445"/>
                    <a:pt x="2649" y="17"/>
                    <a:pt x="4815" y="17"/>
                  </a:cubicBezTo>
                  <a:close/>
                  <a:moveTo>
                    <a:pt x="4817" y="0"/>
                  </a:moveTo>
                  <a:cubicBezTo>
                    <a:pt x="2646" y="0"/>
                    <a:pt x="938" y="429"/>
                    <a:pt x="68" y="1260"/>
                  </a:cubicBezTo>
                  <a:cubicBezTo>
                    <a:pt x="24" y="1305"/>
                    <a:pt x="1" y="1358"/>
                    <a:pt x="4" y="1412"/>
                  </a:cubicBezTo>
                  <a:cubicBezTo>
                    <a:pt x="7" y="1470"/>
                    <a:pt x="38" y="1523"/>
                    <a:pt x="85" y="1560"/>
                  </a:cubicBezTo>
                  <a:cubicBezTo>
                    <a:pt x="134" y="1598"/>
                    <a:pt x="194" y="1617"/>
                    <a:pt x="253" y="1617"/>
                  </a:cubicBezTo>
                  <a:cubicBezTo>
                    <a:pt x="319" y="1617"/>
                    <a:pt x="384" y="1594"/>
                    <a:pt x="432" y="1547"/>
                  </a:cubicBezTo>
                  <a:cubicBezTo>
                    <a:pt x="1203" y="810"/>
                    <a:pt x="2796" y="428"/>
                    <a:pt x="4820" y="428"/>
                  </a:cubicBezTo>
                  <a:cubicBezTo>
                    <a:pt x="6195" y="428"/>
                    <a:pt x="7767" y="604"/>
                    <a:pt x="9417" y="964"/>
                  </a:cubicBezTo>
                  <a:cubicBezTo>
                    <a:pt x="14312" y="2029"/>
                    <a:pt x="20498" y="4993"/>
                    <a:pt x="21840" y="9827"/>
                  </a:cubicBezTo>
                  <a:cubicBezTo>
                    <a:pt x="22686" y="12885"/>
                    <a:pt x="23013" y="19054"/>
                    <a:pt x="23245" y="27374"/>
                  </a:cubicBezTo>
                  <a:cubicBezTo>
                    <a:pt x="23249" y="27489"/>
                    <a:pt x="23357" y="27580"/>
                    <a:pt x="23491" y="27580"/>
                  </a:cubicBezTo>
                  <a:lnTo>
                    <a:pt x="23499" y="27580"/>
                  </a:lnTo>
                  <a:cubicBezTo>
                    <a:pt x="23569" y="27580"/>
                    <a:pt x="23637" y="27550"/>
                    <a:pt x="23684" y="27503"/>
                  </a:cubicBezTo>
                  <a:cubicBezTo>
                    <a:pt x="23721" y="27465"/>
                    <a:pt x="23738" y="27415"/>
                    <a:pt x="23738" y="27364"/>
                  </a:cubicBezTo>
                  <a:cubicBezTo>
                    <a:pt x="23505" y="19014"/>
                    <a:pt x="23175" y="12821"/>
                    <a:pt x="22318" y="9729"/>
                  </a:cubicBezTo>
                  <a:cubicBezTo>
                    <a:pt x="20930" y="4713"/>
                    <a:pt x="14807" y="1699"/>
                    <a:pt x="9538" y="552"/>
                  </a:cubicBezTo>
                  <a:cubicBezTo>
                    <a:pt x="7837" y="182"/>
                    <a:pt x="6229" y="0"/>
                    <a:pt x="4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4539275" y="2156275"/>
              <a:ext cx="554450" cy="573925"/>
            </a:xfrm>
            <a:custGeom>
              <a:avLst/>
              <a:gdLst/>
              <a:ahLst/>
              <a:cxnLst/>
              <a:rect l="l" t="t" r="r" b="b"/>
              <a:pathLst>
                <a:path w="22178" h="22957" extrusionOk="0">
                  <a:moveTo>
                    <a:pt x="269" y="0"/>
                  </a:moveTo>
                  <a:cubicBezTo>
                    <a:pt x="243" y="0"/>
                    <a:pt x="216" y="4"/>
                    <a:pt x="190" y="12"/>
                  </a:cubicBezTo>
                  <a:cubicBezTo>
                    <a:pt x="64" y="46"/>
                    <a:pt x="1" y="164"/>
                    <a:pt x="41" y="268"/>
                  </a:cubicBezTo>
                  <a:cubicBezTo>
                    <a:pt x="112" y="450"/>
                    <a:pt x="7320" y="18268"/>
                    <a:pt x="21823" y="22943"/>
                  </a:cubicBezTo>
                  <a:cubicBezTo>
                    <a:pt x="21850" y="22953"/>
                    <a:pt x="21880" y="22956"/>
                    <a:pt x="21907" y="22956"/>
                  </a:cubicBezTo>
                  <a:cubicBezTo>
                    <a:pt x="22005" y="22956"/>
                    <a:pt x="22096" y="22906"/>
                    <a:pt x="22130" y="22825"/>
                  </a:cubicBezTo>
                  <a:cubicBezTo>
                    <a:pt x="22177" y="22721"/>
                    <a:pt x="22113" y="22603"/>
                    <a:pt x="21991" y="22562"/>
                  </a:cubicBezTo>
                  <a:cubicBezTo>
                    <a:pt x="7698" y="17954"/>
                    <a:pt x="564" y="315"/>
                    <a:pt x="493" y="139"/>
                  </a:cubicBezTo>
                  <a:cubicBezTo>
                    <a:pt x="461" y="54"/>
                    <a:pt x="369"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4539625" y="2156025"/>
              <a:ext cx="553675" cy="574350"/>
            </a:xfrm>
            <a:custGeom>
              <a:avLst/>
              <a:gdLst/>
              <a:ahLst/>
              <a:cxnLst/>
              <a:rect l="l" t="t" r="r" b="b"/>
              <a:pathLst>
                <a:path w="22147" h="22974" extrusionOk="0">
                  <a:moveTo>
                    <a:pt x="253" y="18"/>
                  </a:moveTo>
                  <a:cubicBezTo>
                    <a:pt x="351" y="18"/>
                    <a:pt x="439" y="69"/>
                    <a:pt x="472" y="149"/>
                  </a:cubicBezTo>
                  <a:cubicBezTo>
                    <a:pt x="489" y="197"/>
                    <a:pt x="2289" y="4667"/>
                    <a:pt x="5890" y="9704"/>
                  </a:cubicBezTo>
                  <a:cubicBezTo>
                    <a:pt x="7963" y="12606"/>
                    <a:pt x="10218" y="15115"/>
                    <a:pt x="12592" y="17154"/>
                  </a:cubicBezTo>
                  <a:cubicBezTo>
                    <a:pt x="15555" y="19703"/>
                    <a:pt x="18711" y="21527"/>
                    <a:pt x="21974" y="22579"/>
                  </a:cubicBezTo>
                  <a:cubicBezTo>
                    <a:pt x="22035" y="22599"/>
                    <a:pt x="22086" y="22639"/>
                    <a:pt x="22109" y="22694"/>
                  </a:cubicBezTo>
                  <a:cubicBezTo>
                    <a:pt x="22129" y="22737"/>
                    <a:pt x="22129" y="22788"/>
                    <a:pt x="22109" y="22832"/>
                  </a:cubicBezTo>
                  <a:cubicBezTo>
                    <a:pt x="22075" y="22910"/>
                    <a:pt x="21988" y="22960"/>
                    <a:pt x="21893" y="22960"/>
                  </a:cubicBezTo>
                  <a:cubicBezTo>
                    <a:pt x="21866" y="22960"/>
                    <a:pt x="21840" y="22953"/>
                    <a:pt x="21812" y="22946"/>
                  </a:cubicBezTo>
                  <a:cubicBezTo>
                    <a:pt x="14315" y="20529"/>
                    <a:pt x="8809" y="14531"/>
                    <a:pt x="5512" y="9927"/>
                  </a:cubicBezTo>
                  <a:cubicBezTo>
                    <a:pt x="1861" y="4822"/>
                    <a:pt x="54" y="322"/>
                    <a:pt x="34" y="275"/>
                  </a:cubicBezTo>
                  <a:cubicBezTo>
                    <a:pt x="17" y="230"/>
                    <a:pt x="21" y="180"/>
                    <a:pt x="41" y="136"/>
                  </a:cubicBezTo>
                  <a:cubicBezTo>
                    <a:pt x="67" y="86"/>
                    <a:pt x="118" y="45"/>
                    <a:pt x="179" y="28"/>
                  </a:cubicBezTo>
                  <a:cubicBezTo>
                    <a:pt x="203" y="22"/>
                    <a:pt x="229" y="18"/>
                    <a:pt x="253" y="18"/>
                  </a:cubicBezTo>
                  <a:close/>
                  <a:moveTo>
                    <a:pt x="256" y="1"/>
                  </a:moveTo>
                  <a:cubicBezTo>
                    <a:pt x="230" y="1"/>
                    <a:pt x="203" y="4"/>
                    <a:pt x="176" y="12"/>
                  </a:cubicBezTo>
                  <a:cubicBezTo>
                    <a:pt x="108" y="32"/>
                    <a:pt x="54" y="76"/>
                    <a:pt x="27" y="129"/>
                  </a:cubicBezTo>
                  <a:cubicBezTo>
                    <a:pt x="4" y="180"/>
                    <a:pt x="0" y="234"/>
                    <a:pt x="21" y="281"/>
                  </a:cubicBezTo>
                  <a:cubicBezTo>
                    <a:pt x="38" y="328"/>
                    <a:pt x="1847" y="4833"/>
                    <a:pt x="5499" y="9933"/>
                  </a:cubicBezTo>
                  <a:cubicBezTo>
                    <a:pt x="7603" y="12869"/>
                    <a:pt x="9885" y="15405"/>
                    <a:pt x="12292" y="17468"/>
                  </a:cubicBezTo>
                  <a:cubicBezTo>
                    <a:pt x="15296" y="20047"/>
                    <a:pt x="18495" y="21894"/>
                    <a:pt x="21806" y="22960"/>
                  </a:cubicBezTo>
                  <a:cubicBezTo>
                    <a:pt x="21836" y="22970"/>
                    <a:pt x="21866" y="22974"/>
                    <a:pt x="21893" y="22974"/>
                  </a:cubicBezTo>
                  <a:cubicBezTo>
                    <a:pt x="21994" y="22974"/>
                    <a:pt x="22089" y="22919"/>
                    <a:pt x="22123" y="22838"/>
                  </a:cubicBezTo>
                  <a:cubicBezTo>
                    <a:pt x="22146" y="22788"/>
                    <a:pt x="22146" y="22734"/>
                    <a:pt x="22123" y="22687"/>
                  </a:cubicBezTo>
                  <a:cubicBezTo>
                    <a:pt x="22099" y="22630"/>
                    <a:pt x="22045" y="22586"/>
                    <a:pt x="21981" y="22566"/>
                  </a:cubicBezTo>
                  <a:cubicBezTo>
                    <a:pt x="14591" y="20182"/>
                    <a:pt x="9157" y="14248"/>
                    <a:pt x="5900" y="9694"/>
                  </a:cubicBezTo>
                  <a:cubicBezTo>
                    <a:pt x="2306" y="4660"/>
                    <a:pt x="506" y="190"/>
                    <a:pt x="486" y="146"/>
                  </a:cubicBezTo>
                  <a:cubicBezTo>
                    <a:pt x="451" y="56"/>
                    <a:pt x="358" y="1"/>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3911200" y="2975275"/>
              <a:ext cx="71000" cy="904700"/>
            </a:xfrm>
            <a:custGeom>
              <a:avLst/>
              <a:gdLst/>
              <a:ahLst/>
              <a:cxnLst/>
              <a:rect l="l" t="t" r="r" b="b"/>
              <a:pathLst>
                <a:path w="2840" h="36188" extrusionOk="0">
                  <a:moveTo>
                    <a:pt x="2334" y="0"/>
                  </a:moveTo>
                  <a:cubicBezTo>
                    <a:pt x="2332" y="0"/>
                    <a:pt x="2329" y="0"/>
                    <a:pt x="2327" y="0"/>
                  </a:cubicBezTo>
                  <a:cubicBezTo>
                    <a:pt x="2199" y="24"/>
                    <a:pt x="2092" y="98"/>
                    <a:pt x="2092" y="209"/>
                  </a:cubicBezTo>
                  <a:cubicBezTo>
                    <a:pt x="2364" y="14092"/>
                    <a:pt x="2304" y="28029"/>
                    <a:pt x="32" y="35938"/>
                  </a:cubicBezTo>
                  <a:cubicBezTo>
                    <a:pt x="1" y="36046"/>
                    <a:pt x="79" y="36158"/>
                    <a:pt x="206" y="36181"/>
                  </a:cubicBezTo>
                  <a:cubicBezTo>
                    <a:pt x="231" y="36184"/>
                    <a:pt x="251" y="36188"/>
                    <a:pt x="274" y="36188"/>
                  </a:cubicBezTo>
                  <a:cubicBezTo>
                    <a:pt x="375" y="36181"/>
                    <a:pt x="469" y="36120"/>
                    <a:pt x="497" y="36029"/>
                  </a:cubicBezTo>
                  <a:cubicBezTo>
                    <a:pt x="2779" y="28076"/>
                    <a:pt x="2840" y="14105"/>
                    <a:pt x="2567" y="196"/>
                  </a:cubicBezTo>
                  <a:cubicBezTo>
                    <a:pt x="2567" y="86"/>
                    <a:pt x="2463" y="0"/>
                    <a:pt x="2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3911475" y="2975025"/>
              <a:ext cx="70975" cy="905125"/>
            </a:xfrm>
            <a:custGeom>
              <a:avLst/>
              <a:gdLst/>
              <a:ahLst/>
              <a:cxnLst/>
              <a:rect l="l" t="t" r="r" b="b"/>
              <a:pathLst>
                <a:path w="2839" h="36205" extrusionOk="0">
                  <a:moveTo>
                    <a:pt x="2316" y="17"/>
                  </a:moveTo>
                  <a:cubicBezTo>
                    <a:pt x="2384" y="17"/>
                    <a:pt x="2448" y="37"/>
                    <a:pt x="2492" y="81"/>
                  </a:cubicBezTo>
                  <a:cubicBezTo>
                    <a:pt x="2529" y="115"/>
                    <a:pt x="2549" y="162"/>
                    <a:pt x="2549" y="206"/>
                  </a:cubicBezTo>
                  <a:cubicBezTo>
                    <a:pt x="2822" y="14115"/>
                    <a:pt x="2761" y="28083"/>
                    <a:pt x="475" y="36036"/>
                  </a:cubicBezTo>
                  <a:cubicBezTo>
                    <a:pt x="452" y="36123"/>
                    <a:pt x="355" y="36189"/>
                    <a:pt x="249" y="36189"/>
                  </a:cubicBezTo>
                  <a:cubicBezTo>
                    <a:pt x="233" y="36189"/>
                    <a:pt x="216" y="36187"/>
                    <a:pt x="199" y="36184"/>
                  </a:cubicBezTo>
                  <a:cubicBezTo>
                    <a:pt x="131" y="36171"/>
                    <a:pt x="78" y="36134"/>
                    <a:pt x="47" y="36083"/>
                  </a:cubicBezTo>
                  <a:cubicBezTo>
                    <a:pt x="24" y="36042"/>
                    <a:pt x="17" y="35995"/>
                    <a:pt x="30" y="35948"/>
                  </a:cubicBezTo>
                  <a:cubicBezTo>
                    <a:pt x="2303" y="28039"/>
                    <a:pt x="2364" y="14102"/>
                    <a:pt x="2090" y="219"/>
                  </a:cubicBezTo>
                  <a:cubicBezTo>
                    <a:pt x="2087" y="105"/>
                    <a:pt x="2205" y="41"/>
                    <a:pt x="2316" y="17"/>
                  </a:cubicBezTo>
                  <a:close/>
                  <a:moveTo>
                    <a:pt x="2313" y="1"/>
                  </a:moveTo>
                  <a:cubicBezTo>
                    <a:pt x="2195" y="24"/>
                    <a:pt x="2070" y="94"/>
                    <a:pt x="2073" y="219"/>
                  </a:cubicBezTo>
                  <a:cubicBezTo>
                    <a:pt x="2347" y="14102"/>
                    <a:pt x="2286" y="28036"/>
                    <a:pt x="13" y="35945"/>
                  </a:cubicBezTo>
                  <a:cubicBezTo>
                    <a:pt x="0" y="35995"/>
                    <a:pt x="7" y="36046"/>
                    <a:pt x="34" y="36093"/>
                  </a:cubicBezTo>
                  <a:cubicBezTo>
                    <a:pt x="68" y="36147"/>
                    <a:pt x="125" y="36184"/>
                    <a:pt x="195" y="36198"/>
                  </a:cubicBezTo>
                  <a:cubicBezTo>
                    <a:pt x="220" y="36204"/>
                    <a:pt x="240" y="36204"/>
                    <a:pt x="263" y="36204"/>
                  </a:cubicBezTo>
                  <a:cubicBezTo>
                    <a:pt x="371" y="36198"/>
                    <a:pt x="466" y="36130"/>
                    <a:pt x="492" y="36039"/>
                  </a:cubicBezTo>
                  <a:cubicBezTo>
                    <a:pt x="2775" y="28086"/>
                    <a:pt x="2839" y="14119"/>
                    <a:pt x="2566" y="206"/>
                  </a:cubicBezTo>
                  <a:cubicBezTo>
                    <a:pt x="2566" y="155"/>
                    <a:pt x="2542" y="108"/>
                    <a:pt x="2501" y="71"/>
                  </a:cubicBezTo>
                  <a:cubicBezTo>
                    <a:pt x="2454" y="24"/>
                    <a:pt x="2387" y="1"/>
                    <a:pt x="2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3958925" y="2045500"/>
              <a:ext cx="593700" cy="689175"/>
            </a:xfrm>
            <a:custGeom>
              <a:avLst/>
              <a:gdLst/>
              <a:ahLst/>
              <a:cxnLst/>
              <a:rect l="l" t="t" r="r" b="b"/>
              <a:pathLst>
                <a:path w="23748" h="27567" extrusionOk="0">
                  <a:moveTo>
                    <a:pt x="18911" y="1"/>
                  </a:moveTo>
                  <a:cubicBezTo>
                    <a:pt x="17501" y="1"/>
                    <a:pt x="15895" y="182"/>
                    <a:pt x="14196" y="552"/>
                  </a:cubicBezTo>
                  <a:cubicBezTo>
                    <a:pt x="8931" y="1698"/>
                    <a:pt x="2812" y="4712"/>
                    <a:pt x="1423" y="9722"/>
                  </a:cubicBezTo>
                  <a:cubicBezTo>
                    <a:pt x="563" y="12817"/>
                    <a:pt x="236" y="19010"/>
                    <a:pt x="4" y="27357"/>
                  </a:cubicBezTo>
                  <a:cubicBezTo>
                    <a:pt x="1" y="27468"/>
                    <a:pt x="105" y="27563"/>
                    <a:pt x="236" y="27566"/>
                  </a:cubicBezTo>
                  <a:lnTo>
                    <a:pt x="239" y="27566"/>
                  </a:lnTo>
                  <a:cubicBezTo>
                    <a:pt x="371" y="27566"/>
                    <a:pt x="475" y="27479"/>
                    <a:pt x="479" y="27367"/>
                  </a:cubicBezTo>
                  <a:cubicBezTo>
                    <a:pt x="712" y="19044"/>
                    <a:pt x="1039" y="12874"/>
                    <a:pt x="1885" y="9817"/>
                  </a:cubicBezTo>
                  <a:cubicBezTo>
                    <a:pt x="3226" y="4979"/>
                    <a:pt x="9419" y="2015"/>
                    <a:pt x="14314" y="946"/>
                  </a:cubicBezTo>
                  <a:cubicBezTo>
                    <a:pt x="15963" y="588"/>
                    <a:pt x="17536" y="413"/>
                    <a:pt x="18910" y="413"/>
                  </a:cubicBezTo>
                  <a:cubicBezTo>
                    <a:pt x="20937" y="413"/>
                    <a:pt x="22533" y="794"/>
                    <a:pt x="23306" y="1533"/>
                  </a:cubicBezTo>
                  <a:cubicBezTo>
                    <a:pt x="23353" y="1578"/>
                    <a:pt x="23418" y="1601"/>
                    <a:pt x="23483" y="1601"/>
                  </a:cubicBezTo>
                  <a:cubicBezTo>
                    <a:pt x="23538" y="1601"/>
                    <a:pt x="23594" y="1584"/>
                    <a:pt x="23639" y="1550"/>
                  </a:cubicBezTo>
                  <a:cubicBezTo>
                    <a:pt x="23737" y="1472"/>
                    <a:pt x="23748" y="1345"/>
                    <a:pt x="23660" y="1260"/>
                  </a:cubicBezTo>
                  <a:cubicBezTo>
                    <a:pt x="22789" y="430"/>
                    <a:pt x="21082" y="1"/>
                    <a:pt x="18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3958750" y="2045325"/>
              <a:ext cx="593450" cy="689525"/>
            </a:xfrm>
            <a:custGeom>
              <a:avLst/>
              <a:gdLst/>
              <a:ahLst/>
              <a:cxnLst/>
              <a:rect l="l" t="t" r="r" b="b"/>
              <a:pathLst>
                <a:path w="23738" h="27581" extrusionOk="0">
                  <a:moveTo>
                    <a:pt x="18920" y="17"/>
                  </a:moveTo>
                  <a:cubicBezTo>
                    <a:pt x="21088" y="17"/>
                    <a:pt x="22794" y="445"/>
                    <a:pt x="23660" y="1274"/>
                  </a:cubicBezTo>
                  <a:cubicBezTo>
                    <a:pt x="23701" y="1311"/>
                    <a:pt x="23721" y="1361"/>
                    <a:pt x="23718" y="1412"/>
                  </a:cubicBezTo>
                  <a:cubicBezTo>
                    <a:pt x="23718" y="1466"/>
                    <a:pt x="23690" y="1513"/>
                    <a:pt x="23643" y="1551"/>
                  </a:cubicBezTo>
                  <a:cubicBezTo>
                    <a:pt x="23599" y="1583"/>
                    <a:pt x="23545" y="1599"/>
                    <a:pt x="23491" y="1599"/>
                  </a:cubicBezTo>
                  <a:cubicBezTo>
                    <a:pt x="23427" y="1599"/>
                    <a:pt x="23363" y="1577"/>
                    <a:pt x="23316" y="1534"/>
                  </a:cubicBezTo>
                  <a:cubicBezTo>
                    <a:pt x="22543" y="794"/>
                    <a:pt x="20946" y="412"/>
                    <a:pt x="18917" y="412"/>
                  </a:cubicBezTo>
                  <a:cubicBezTo>
                    <a:pt x="17542" y="412"/>
                    <a:pt x="15969" y="587"/>
                    <a:pt x="14318" y="947"/>
                  </a:cubicBezTo>
                  <a:cubicBezTo>
                    <a:pt x="9423" y="2016"/>
                    <a:pt x="3227" y="4979"/>
                    <a:pt x="1885" y="9824"/>
                  </a:cubicBezTo>
                  <a:cubicBezTo>
                    <a:pt x="1035" y="12881"/>
                    <a:pt x="708" y="19051"/>
                    <a:pt x="479" y="27374"/>
                  </a:cubicBezTo>
                  <a:cubicBezTo>
                    <a:pt x="476" y="27479"/>
                    <a:pt x="372" y="27567"/>
                    <a:pt x="246" y="27567"/>
                  </a:cubicBezTo>
                  <a:lnTo>
                    <a:pt x="243" y="27567"/>
                  </a:lnTo>
                  <a:cubicBezTo>
                    <a:pt x="176" y="27563"/>
                    <a:pt x="112" y="27536"/>
                    <a:pt x="68" y="27492"/>
                  </a:cubicBezTo>
                  <a:cubicBezTo>
                    <a:pt x="34" y="27455"/>
                    <a:pt x="17" y="27411"/>
                    <a:pt x="17" y="27364"/>
                  </a:cubicBezTo>
                  <a:cubicBezTo>
                    <a:pt x="250" y="19017"/>
                    <a:pt x="580" y="12824"/>
                    <a:pt x="1436" y="9732"/>
                  </a:cubicBezTo>
                  <a:cubicBezTo>
                    <a:pt x="2826" y="4723"/>
                    <a:pt x="8941" y="1716"/>
                    <a:pt x="14207" y="566"/>
                  </a:cubicBezTo>
                  <a:cubicBezTo>
                    <a:pt x="15906" y="199"/>
                    <a:pt x="17511" y="17"/>
                    <a:pt x="18920" y="17"/>
                  </a:cubicBezTo>
                  <a:close/>
                  <a:moveTo>
                    <a:pt x="18923" y="0"/>
                  </a:moveTo>
                  <a:cubicBezTo>
                    <a:pt x="17512" y="0"/>
                    <a:pt x="15904" y="182"/>
                    <a:pt x="14203" y="552"/>
                  </a:cubicBezTo>
                  <a:cubicBezTo>
                    <a:pt x="8934" y="1699"/>
                    <a:pt x="2812" y="4713"/>
                    <a:pt x="1419" y="9729"/>
                  </a:cubicBezTo>
                  <a:cubicBezTo>
                    <a:pt x="563" y="12821"/>
                    <a:pt x="233" y="19014"/>
                    <a:pt x="0" y="27364"/>
                  </a:cubicBezTo>
                  <a:cubicBezTo>
                    <a:pt x="0" y="27415"/>
                    <a:pt x="20" y="27465"/>
                    <a:pt x="58" y="27503"/>
                  </a:cubicBezTo>
                  <a:cubicBezTo>
                    <a:pt x="101" y="27550"/>
                    <a:pt x="169" y="27580"/>
                    <a:pt x="243" y="27580"/>
                  </a:cubicBezTo>
                  <a:lnTo>
                    <a:pt x="246" y="27580"/>
                  </a:lnTo>
                  <a:cubicBezTo>
                    <a:pt x="381" y="27580"/>
                    <a:pt x="489" y="27489"/>
                    <a:pt x="493" y="27374"/>
                  </a:cubicBezTo>
                  <a:cubicBezTo>
                    <a:pt x="725" y="19054"/>
                    <a:pt x="1052" y="12885"/>
                    <a:pt x="1898" y="9827"/>
                  </a:cubicBezTo>
                  <a:cubicBezTo>
                    <a:pt x="3240" y="4989"/>
                    <a:pt x="9430" y="2029"/>
                    <a:pt x="14321" y="964"/>
                  </a:cubicBezTo>
                  <a:cubicBezTo>
                    <a:pt x="15971" y="604"/>
                    <a:pt x="17544" y="428"/>
                    <a:pt x="18918" y="428"/>
                  </a:cubicBezTo>
                  <a:cubicBezTo>
                    <a:pt x="20942" y="428"/>
                    <a:pt x="22535" y="810"/>
                    <a:pt x="23306" y="1547"/>
                  </a:cubicBezTo>
                  <a:cubicBezTo>
                    <a:pt x="23354" y="1592"/>
                    <a:pt x="23421" y="1615"/>
                    <a:pt x="23487" y="1615"/>
                  </a:cubicBezTo>
                  <a:cubicBezTo>
                    <a:pt x="23547" y="1615"/>
                    <a:pt x="23606" y="1597"/>
                    <a:pt x="23654" y="1560"/>
                  </a:cubicBezTo>
                  <a:cubicBezTo>
                    <a:pt x="23704" y="1523"/>
                    <a:pt x="23730" y="1470"/>
                    <a:pt x="23735" y="1412"/>
                  </a:cubicBezTo>
                  <a:cubicBezTo>
                    <a:pt x="23738" y="1358"/>
                    <a:pt x="23714" y="1305"/>
                    <a:pt x="23670" y="1260"/>
                  </a:cubicBezTo>
                  <a:cubicBezTo>
                    <a:pt x="22800" y="429"/>
                    <a:pt x="21093" y="0"/>
                    <a:pt x="18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3998275" y="2156275"/>
              <a:ext cx="554425" cy="573925"/>
            </a:xfrm>
            <a:custGeom>
              <a:avLst/>
              <a:gdLst/>
              <a:ahLst/>
              <a:cxnLst/>
              <a:rect l="l" t="t" r="r" b="b"/>
              <a:pathLst>
                <a:path w="22177" h="22957" extrusionOk="0">
                  <a:moveTo>
                    <a:pt x="21907" y="0"/>
                  </a:moveTo>
                  <a:cubicBezTo>
                    <a:pt x="21808" y="0"/>
                    <a:pt x="21716" y="54"/>
                    <a:pt x="21681" y="139"/>
                  </a:cubicBezTo>
                  <a:cubicBezTo>
                    <a:pt x="21611" y="315"/>
                    <a:pt x="14477" y="17954"/>
                    <a:pt x="186" y="22562"/>
                  </a:cubicBezTo>
                  <a:cubicBezTo>
                    <a:pt x="61" y="22603"/>
                    <a:pt x="0" y="22721"/>
                    <a:pt x="45" y="22825"/>
                  </a:cubicBezTo>
                  <a:cubicBezTo>
                    <a:pt x="81" y="22906"/>
                    <a:pt x="173" y="22956"/>
                    <a:pt x="267" y="22956"/>
                  </a:cubicBezTo>
                  <a:cubicBezTo>
                    <a:pt x="297" y="22956"/>
                    <a:pt x="324" y="22953"/>
                    <a:pt x="351" y="22943"/>
                  </a:cubicBezTo>
                  <a:cubicBezTo>
                    <a:pt x="14858" y="18268"/>
                    <a:pt x="22062" y="450"/>
                    <a:pt x="22133" y="268"/>
                  </a:cubicBezTo>
                  <a:cubicBezTo>
                    <a:pt x="22177" y="164"/>
                    <a:pt x="22109" y="46"/>
                    <a:pt x="21984" y="12"/>
                  </a:cubicBezTo>
                  <a:cubicBezTo>
                    <a:pt x="21959" y="4"/>
                    <a:pt x="21932" y="0"/>
                    <a:pt x="2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3998700" y="2156025"/>
              <a:ext cx="553575" cy="574350"/>
            </a:xfrm>
            <a:custGeom>
              <a:avLst/>
              <a:gdLst/>
              <a:ahLst/>
              <a:cxnLst/>
              <a:rect l="l" t="t" r="r" b="b"/>
              <a:pathLst>
                <a:path w="22143" h="22974" extrusionOk="0">
                  <a:moveTo>
                    <a:pt x="21890" y="18"/>
                  </a:moveTo>
                  <a:cubicBezTo>
                    <a:pt x="21914" y="18"/>
                    <a:pt x="21941" y="22"/>
                    <a:pt x="21964" y="28"/>
                  </a:cubicBezTo>
                  <a:cubicBezTo>
                    <a:pt x="22028" y="45"/>
                    <a:pt x="22079" y="86"/>
                    <a:pt x="22103" y="136"/>
                  </a:cubicBezTo>
                  <a:cubicBezTo>
                    <a:pt x="22126" y="180"/>
                    <a:pt x="22126" y="230"/>
                    <a:pt x="22109" y="275"/>
                  </a:cubicBezTo>
                  <a:cubicBezTo>
                    <a:pt x="22092" y="322"/>
                    <a:pt x="20282" y="4822"/>
                    <a:pt x="16631" y="9927"/>
                  </a:cubicBezTo>
                  <a:cubicBezTo>
                    <a:pt x="13333" y="14531"/>
                    <a:pt x="7832" y="20529"/>
                    <a:pt x="334" y="22946"/>
                  </a:cubicBezTo>
                  <a:cubicBezTo>
                    <a:pt x="307" y="22953"/>
                    <a:pt x="277" y="22960"/>
                    <a:pt x="250" y="22960"/>
                  </a:cubicBezTo>
                  <a:cubicBezTo>
                    <a:pt x="156" y="22960"/>
                    <a:pt x="68" y="22910"/>
                    <a:pt x="34" y="22832"/>
                  </a:cubicBezTo>
                  <a:cubicBezTo>
                    <a:pt x="17" y="22788"/>
                    <a:pt x="17" y="22737"/>
                    <a:pt x="37" y="22694"/>
                  </a:cubicBezTo>
                  <a:cubicBezTo>
                    <a:pt x="61" y="22639"/>
                    <a:pt x="109" y="22599"/>
                    <a:pt x="169" y="22579"/>
                  </a:cubicBezTo>
                  <a:cubicBezTo>
                    <a:pt x="3432" y="21527"/>
                    <a:pt x="6588" y="19703"/>
                    <a:pt x="9551" y="17154"/>
                  </a:cubicBezTo>
                  <a:cubicBezTo>
                    <a:pt x="11925" y="15115"/>
                    <a:pt x="14180" y="12606"/>
                    <a:pt x="16257" y="9704"/>
                  </a:cubicBezTo>
                  <a:cubicBezTo>
                    <a:pt x="19854" y="4667"/>
                    <a:pt x="21654" y="197"/>
                    <a:pt x="21671" y="149"/>
                  </a:cubicBezTo>
                  <a:cubicBezTo>
                    <a:pt x="21704" y="69"/>
                    <a:pt x="21796" y="18"/>
                    <a:pt x="21890" y="18"/>
                  </a:cubicBezTo>
                  <a:close/>
                  <a:moveTo>
                    <a:pt x="21893" y="1"/>
                  </a:moveTo>
                  <a:cubicBezTo>
                    <a:pt x="21790" y="1"/>
                    <a:pt x="21692" y="58"/>
                    <a:pt x="21658" y="146"/>
                  </a:cubicBezTo>
                  <a:cubicBezTo>
                    <a:pt x="21641" y="190"/>
                    <a:pt x="19840" y="4660"/>
                    <a:pt x="16243" y="9694"/>
                  </a:cubicBezTo>
                  <a:cubicBezTo>
                    <a:pt x="12986" y="14248"/>
                    <a:pt x="7552" y="20182"/>
                    <a:pt x="165" y="22566"/>
                  </a:cubicBezTo>
                  <a:cubicBezTo>
                    <a:pt x="98" y="22586"/>
                    <a:pt x="48" y="22630"/>
                    <a:pt x="20" y="22687"/>
                  </a:cubicBezTo>
                  <a:cubicBezTo>
                    <a:pt x="0" y="22734"/>
                    <a:pt x="0" y="22788"/>
                    <a:pt x="20" y="22838"/>
                  </a:cubicBezTo>
                  <a:cubicBezTo>
                    <a:pt x="58" y="22919"/>
                    <a:pt x="149" y="22974"/>
                    <a:pt x="250" y="22974"/>
                  </a:cubicBezTo>
                  <a:cubicBezTo>
                    <a:pt x="280" y="22974"/>
                    <a:pt x="311" y="22970"/>
                    <a:pt x="338" y="22960"/>
                  </a:cubicBezTo>
                  <a:cubicBezTo>
                    <a:pt x="3648" y="21894"/>
                    <a:pt x="6851" y="20047"/>
                    <a:pt x="9851" y="17468"/>
                  </a:cubicBezTo>
                  <a:cubicBezTo>
                    <a:pt x="12258" y="15405"/>
                    <a:pt x="14544" y="12869"/>
                    <a:pt x="16644" y="9933"/>
                  </a:cubicBezTo>
                  <a:cubicBezTo>
                    <a:pt x="20299" y="4833"/>
                    <a:pt x="22106" y="328"/>
                    <a:pt x="22123" y="281"/>
                  </a:cubicBezTo>
                  <a:cubicBezTo>
                    <a:pt x="22143" y="234"/>
                    <a:pt x="22140" y="180"/>
                    <a:pt x="22116" y="129"/>
                  </a:cubicBezTo>
                  <a:cubicBezTo>
                    <a:pt x="22089" y="76"/>
                    <a:pt x="22035" y="32"/>
                    <a:pt x="21971" y="12"/>
                  </a:cubicBezTo>
                  <a:cubicBezTo>
                    <a:pt x="21945" y="4"/>
                    <a:pt x="21919" y="1"/>
                    <a:pt x="218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4222125" y="2501075"/>
              <a:ext cx="164125" cy="88600"/>
            </a:xfrm>
            <a:custGeom>
              <a:avLst/>
              <a:gdLst/>
              <a:ahLst/>
              <a:cxnLst/>
              <a:rect l="l" t="t" r="r" b="b"/>
              <a:pathLst>
                <a:path w="6565" h="3544" extrusionOk="0">
                  <a:moveTo>
                    <a:pt x="3812" y="1"/>
                  </a:moveTo>
                  <a:cubicBezTo>
                    <a:pt x="3631" y="1"/>
                    <a:pt x="3454" y="40"/>
                    <a:pt x="3288" y="133"/>
                  </a:cubicBezTo>
                  <a:cubicBezTo>
                    <a:pt x="1709" y="1016"/>
                    <a:pt x="1" y="3544"/>
                    <a:pt x="369" y="3544"/>
                  </a:cubicBezTo>
                  <a:cubicBezTo>
                    <a:pt x="375" y="3544"/>
                    <a:pt x="383" y="3543"/>
                    <a:pt x="391" y="3541"/>
                  </a:cubicBezTo>
                  <a:cubicBezTo>
                    <a:pt x="557" y="3505"/>
                    <a:pt x="1791" y="2797"/>
                    <a:pt x="3294" y="2294"/>
                  </a:cubicBezTo>
                  <a:cubicBezTo>
                    <a:pt x="5112" y="1684"/>
                    <a:pt x="6565" y="2125"/>
                    <a:pt x="6207" y="1502"/>
                  </a:cubicBezTo>
                  <a:cubicBezTo>
                    <a:pt x="6207" y="1502"/>
                    <a:pt x="4925" y="1"/>
                    <a:pt x="3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4693425" y="2501075"/>
              <a:ext cx="164200" cy="88600"/>
            </a:xfrm>
            <a:custGeom>
              <a:avLst/>
              <a:gdLst/>
              <a:ahLst/>
              <a:cxnLst/>
              <a:rect l="l" t="t" r="r" b="b"/>
              <a:pathLst>
                <a:path w="6568" h="3544" extrusionOk="0">
                  <a:moveTo>
                    <a:pt x="2754" y="1"/>
                  </a:moveTo>
                  <a:cubicBezTo>
                    <a:pt x="1642" y="1"/>
                    <a:pt x="358" y="1502"/>
                    <a:pt x="358" y="1502"/>
                  </a:cubicBezTo>
                  <a:cubicBezTo>
                    <a:pt x="1" y="2125"/>
                    <a:pt x="1454" y="1684"/>
                    <a:pt x="3271" y="2294"/>
                  </a:cubicBezTo>
                  <a:cubicBezTo>
                    <a:pt x="4774" y="2797"/>
                    <a:pt x="6008" y="3505"/>
                    <a:pt x="6173" y="3541"/>
                  </a:cubicBezTo>
                  <a:cubicBezTo>
                    <a:pt x="6182" y="3543"/>
                    <a:pt x="6189" y="3544"/>
                    <a:pt x="6196" y="3544"/>
                  </a:cubicBezTo>
                  <a:cubicBezTo>
                    <a:pt x="6568" y="3544"/>
                    <a:pt x="4857" y="1016"/>
                    <a:pt x="3278" y="133"/>
                  </a:cubicBezTo>
                  <a:cubicBezTo>
                    <a:pt x="3112" y="40"/>
                    <a:pt x="2935" y="1"/>
                    <a:pt x="2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4465125" y="2741475"/>
              <a:ext cx="161650" cy="181125"/>
            </a:xfrm>
            <a:custGeom>
              <a:avLst/>
              <a:gdLst/>
              <a:ahLst/>
              <a:cxnLst/>
              <a:rect l="l" t="t" r="r" b="b"/>
              <a:pathLst>
                <a:path w="6466" h="7245" extrusionOk="0">
                  <a:moveTo>
                    <a:pt x="3233" y="1"/>
                  </a:moveTo>
                  <a:cubicBezTo>
                    <a:pt x="1942" y="264"/>
                    <a:pt x="0" y="6214"/>
                    <a:pt x="745" y="6847"/>
                  </a:cubicBezTo>
                  <a:cubicBezTo>
                    <a:pt x="1055" y="7112"/>
                    <a:pt x="2145" y="7244"/>
                    <a:pt x="3234" y="7244"/>
                  </a:cubicBezTo>
                  <a:cubicBezTo>
                    <a:pt x="4324" y="7244"/>
                    <a:pt x="5412" y="7112"/>
                    <a:pt x="5721" y="6847"/>
                  </a:cubicBezTo>
                  <a:cubicBezTo>
                    <a:pt x="6466" y="6214"/>
                    <a:pt x="4524" y="264"/>
                    <a:pt x="3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3826850" y="2710525"/>
              <a:ext cx="277750" cy="297525"/>
            </a:xfrm>
            <a:custGeom>
              <a:avLst/>
              <a:gdLst/>
              <a:ahLst/>
              <a:cxnLst/>
              <a:rect l="l" t="t" r="r" b="b"/>
              <a:pathLst>
                <a:path w="11110" h="11901" extrusionOk="0">
                  <a:moveTo>
                    <a:pt x="5013" y="0"/>
                  </a:moveTo>
                  <a:cubicBezTo>
                    <a:pt x="4518" y="0"/>
                    <a:pt x="4023" y="94"/>
                    <a:pt x="3544" y="291"/>
                  </a:cubicBezTo>
                  <a:cubicBezTo>
                    <a:pt x="1089" y="1306"/>
                    <a:pt x="0" y="4660"/>
                    <a:pt x="1113" y="7785"/>
                  </a:cubicBezTo>
                  <a:cubicBezTo>
                    <a:pt x="2008" y="10300"/>
                    <a:pt x="4054" y="11901"/>
                    <a:pt x="6098" y="11901"/>
                  </a:cubicBezTo>
                  <a:cubicBezTo>
                    <a:pt x="6594" y="11901"/>
                    <a:pt x="7090" y="11806"/>
                    <a:pt x="7569" y="11608"/>
                  </a:cubicBezTo>
                  <a:cubicBezTo>
                    <a:pt x="10020" y="10593"/>
                    <a:pt x="11109" y="7239"/>
                    <a:pt x="9997" y="4114"/>
                  </a:cubicBezTo>
                  <a:cubicBezTo>
                    <a:pt x="9104" y="1598"/>
                    <a:pt x="7057" y="0"/>
                    <a:pt x="5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4974525" y="2697925"/>
              <a:ext cx="277725" cy="297475"/>
            </a:xfrm>
            <a:custGeom>
              <a:avLst/>
              <a:gdLst/>
              <a:ahLst/>
              <a:cxnLst/>
              <a:rect l="l" t="t" r="r" b="b"/>
              <a:pathLst>
                <a:path w="11109" h="11899" extrusionOk="0">
                  <a:moveTo>
                    <a:pt x="6096" y="0"/>
                  </a:moveTo>
                  <a:cubicBezTo>
                    <a:pt x="4053" y="0"/>
                    <a:pt x="2008" y="1598"/>
                    <a:pt x="1113" y="4112"/>
                  </a:cubicBezTo>
                  <a:cubicBezTo>
                    <a:pt x="0" y="7237"/>
                    <a:pt x="1089" y="10592"/>
                    <a:pt x="3543" y="11606"/>
                  </a:cubicBezTo>
                  <a:cubicBezTo>
                    <a:pt x="4022" y="11805"/>
                    <a:pt x="4518" y="11899"/>
                    <a:pt x="5014" y="11899"/>
                  </a:cubicBezTo>
                  <a:cubicBezTo>
                    <a:pt x="7058" y="11899"/>
                    <a:pt x="9103" y="10299"/>
                    <a:pt x="9996" y="7783"/>
                  </a:cubicBezTo>
                  <a:cubicBezTo>
                    <a:pt x="11108" y="4662"/>
                    <a:pt x="10019" y="1304"/>
                    <a:pt x="7568" y="293"/>
                  </a:cubicBezTo>
                  <a:cubicBezTo>
                    <a:pt x="7089" y="94"/>
                    <a:pt x="6593" y="0"/>
                    <a:pt x="6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3874125" y="2783675"/>
              <a:ext cx="120475" cy="125950"/>
            </a:xfrm>
            <a:custGeom>
              <a:avLst/>
              <a:gdLst/>
              <a:ahLst/>
              <a:cxnLst/>
              <a:rect l="l" t="t" r="r" b="b"/>
              <a:pathLst>
                <a:path w="4819" h="5038" extrusionOk="0">
                  <a:moveTo>
                    <a:pt x="2265" y="1"/>
                  </a:moveTo>
                  <a:cubicBezTo>
                    <a:pt x="2251" y="1"/>
                    <a:pt x="2237" y="1"/>
                    <a:pt x="2223" y="1"/>
                  </a:cubicBezTo>
                  <a:cubicBezTo>
                    <a:pt x="1673" y="18"/>
                    <a:pt x="1117" y="295"/>
                    <a:pt x="702" y="760"/>
                  </a:cubicBezTo>
                  <a:cubicBezTo>
                    <a:pt x="237" y="1279"/>
                    <a:pt x="1" y="1957"/>
                    <a:pt x="55" y="2611"/>
                  </a:cubicBezTo>
                  <a:lnTo>
                    <a:pt x="422" y="2584"/>
                  </a:lnTo>
                  <a:cubicBezTo>
                    <a:pt x="375" y="2024"/>
                    <a:pt x="577" y="1451"/>
                    <a:pt x="978" y="1006"/>
                  </a:cubicBezTo>
                  <a:cubicBezTo>
                    <a:pt x="1325" y="615"/>
                    <a:pt x="1784" y="382"/>
                    <a:pt x="2236" y="369"/>
                  </a:cubicBezTo>
                  <a:cubicBezTo>
                    <a:pt x="2252" y="368"/>
                    <a:pt x="2269" y="368"/>
                    <a:pt x="2285" y="368"/>
                  </a:cubicBezTo>
                  <a:cubicBezTo>
                    <a:pt x="2722" y="368"/>
                    <a:pt x="3170" y="571"/>
                    <a:pt x="3524" y="925"/>
                  </a:cubicBezTo>
                  <a:cubicBezTo>
                    <a:pt x="3898" y="1299"/>
                    <a:pt x="4124" y="1784"/>
                    <a:pt x="4157" y="2280"/>
                  </a:cubicBezTo>
                  <a:cubicBezTo>
                    <a:pt x="3861" y="2297"/>
                    <a:pt x="3564" y="2439"/>
                    <a:pt x="3328" y="2685"/>
                  </a:cubicBezTo>
                  <a:cubicBezTo>
                    <a:pt x="2998" y="3022"/>
                    <a:pt x="2846" y="3480"/>
                    <a:pt x="2917" y="3912"/>
                  </a:cubicBezTo>
                  <a:cubicBezTo>
                    <a:pt x="2991" y="4340"/>
                    <a:pt x="3281" y="4711"/>
                    <a:pt x="3696" y="4907"/>
                  </a:cubicBezTo>
                  <a:cubicBezTo>
                    <a:pt x="3878" y="4994"/>
                    <a:pt x="4070" y="5038"/>
                    <a:pt x="4255" y="5038"/>
                  </a:cubicBezTo>
                  <a:cubicBezTo>
                    <a:pt x="4454" y="5038"/>
                    <a:pt x="4647" y="4988"/>
                    <a:pt x="4818" y="4887"/>
                  </a:cubicBezTo>
                  <a:lnTo>
                    <a:pt x="4636" y="4569"/>
                  </a:lnTo>
                  <a:cubicBezTo>
                    <a:pt x="4523" y="4636"/>
                    <a:pt x="4394" y="4669"/>
                    <a:pt x="4259" y="4669"/>
                  </a:cubicBezTo>
                  <a:cubicBezTo>
                    <a:pt x="4125" y="4669"/>
                    <a:pt x="3986" y="4637"/>
                    <a:pt x="3850" y="4573"/>
                  </a:cubicBezTo>
                  <a:cubicBezTo>
                    <a:pt x="3547" y="4431"/>
                    <a:pt x="3332" y="4162"/>
                    <a:pt x="3281" y="3852"/>
                  </a:cubicBezTo>
                  <a:cubicBezTo>
                    <a:pt x="3227" y="3541"/>
                    <a:pt x="3345" y="3191"/>
                    <a:pt x="3591" y="2941"/>
                  </a:cubicBezTo>
                  <a:cubicBezTo>
                    <a:pt x="3778" y="2749"/>
                    <a:pt x="4006" y="2645"/>
                    <a:pt x="4227" y="2645"/>
                  </a:cubicBezTo>
                  <a:cubicBezTo>
                    <a:pt x="4258" y="2645"/>
                    <a:pt x="4289" y="2647"/>
                    <a:pt x="4319" y="2651"/>
                  </a:cubicBezTo>
                  <a:lnTo>
                    <a:pt x="4521" y="2682"/>
                  </a:lnTo>
                  <a:lnTo>
                    <a:pt x="4529" y="2476"/>
                  </a:lnTo>
                  <a:cubicBezTo>
                    <a:pt x="4549" y="1815"/>
                    <a:pt x="4275" y="1157"/>
                    <a:pt x="3783" y="665"/>
                  </a:cubicBezTo>
                  <a:cubicBezTo>
                    <a:pt x="3356" y="238"/>
                    <a:pt x="2804" y="1"/>
                    <a:pt x="2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5073125" y="2783675"/>
              <a:ext cx="120450" cy="125950"/>
            </a:xfrm>
            <a:custGeom>
              <a:avLst/>
              <a:gdLst/>
              <a:ahLst/>
              <a:cxnLst/>
              <a:rect l="l" t="t" r="r" b="b"/>
              <a:pathLst>
                <a:path w="4818" h="5038" extrusionOk="0">
                  <a:moveTo>
                    <a:pt x="2553" y="1"/>
                  </a:moveTo>
                  <a:cubicBezTo>
                    <a:pt x="2014" y="1"/>
                    <a:pt x="1462" y="238"/>
                    <a:pt x="1035" y="665"/>
                  </a:cubicBezTo>
                  <a:cubicBezTo>
                    <a:pt x="543" y="1157"/>
                    <a:pt x="270" y="1815"/>
                    <a:pt x="290" y="2476"/>
                  </a:cubicBezTo>
                  <a:lnTo>
                    <a:pt x="297" y="2682"/>
                  </a:lnTo>
                  <a:lnTo>
                    <a:pt x="500" y="2651"/>
                  </a:lnTo>
                  <a:cubicBezTo>
                    <a:pt x="530" y="2647"/>
                    <a:pt x="561" y="2645"/>
                    <a:pt x="592" y="2645"/>
                  </a:cubicBezTo>
                  <a:cubicBezTo>
                    <a:pt x="815" y="2645"/>
                    <a:pt x="1041" y="2749"/>
                    <a:pt x="1228" y="2941"/>
                  </a:cubicBezTo>
                  <a:cubicBezTo>
                    <a:pt x="1474" y="3191"/>
                    <a:pt x="1592" y="3541"/>
                    <a:pt x="1538" y="3852"/>
                  </a:cubicBezTo>
                  <a:cubicBezTo>
                    <a:pt x="1487" y="4162"/>
                    <a:pt x="1272" y="4431"/>
                    <a:pt x="968" y="4573"/>
                  </a:cubicBezTo>
                  <a:cubicBezTo>
                    <a:pt x="832" y="4637"/>
                    <a:pt x="693" y="4669"/>
                    <a:pt x="560" y="4669"/>
                  </a:cubicBezTo>
                  <a:cubicBezTo>
                    <a:pt x="425" y="4669"/>
                    <a:pt x="296" y="4636"/>
                    <a:pt x="182" y="4569"/>
                  </a:cubicBezTo>
                  <a:lnTo>
                    <a:pt x="0" y="4887"/>
                  </a:lnTo>
                  <a:cubicBezTo>
                    <a:pt x="172" y="4988"/>
                    <a:pt x="365" y="5038"/>
                    <a:pt x="564" y="5038"/>
                  </a:cubicBezTo>
                  <a:cubicBezTo>
                    <a:pt x="749" y="5038"/>
                    <a:pt x="941" y="4994"/>
                    <a:pt x="1123" y="4907"/>
                  </a:cubicBezTo>
                  <a:cubicBezTo>
                    <a:pt x="1538" y="4711"/>
                    <a:pt x="1827" y="4340"/>
                    <a:pt x="1902" y="3912"/>
                  </a:cubicBezTo>
                  <a:cubicBezTo>
                    <a:pt x="1976" y="3480"/>
                    <a:pt x="1821" y="3022"/>
                    <a:pt x="1494" y="2685"/>
                  </a:cubicBezTo>
                  <a:cubicBezTo>
                    <a:pt x="1255" y="2439"/>
                    <a:pt x="958" y="2297"/>
                    <a:pt x="661" y="2280"/>
                  </a:cubicBezTo>
                  <a:cubicBezTo>
                    <a:pt x="695" y="1784"/>
                    <a:pt x="920" y="1299"/>
                    <a:pt x="1295" y="925"/>
                  </a:cubicBezTo>
                  <a:cubicBezTo>
                    <a:pt x="1649" y="571"/>
                    <a:pt x="2097" y="368"/>
                    <a:pt x="2533" y="368"/>
                  </a:cubicBezTo>
                  <a:cubicBezTo>
                    <a:pt x="2550" y="368"/>
                    <a:pt x="2566" y="368"/>
                    <a:pt x="2583" y="369"/>
                  </a:cubicBezTo>
                  <a:cubicBezTo>
                    <a:pt x="3035" y="382"/>
                    <a:pt x="3493" y="615"/>
                    <a:pt x="3844" y="1006"/>
                  </a:cubicBezTo>
                  <a:cubicBezTo>
                    <a:pt x="4242" y="1451"/>
                    <a:pt x="4444" y="2024"/>
                    <a:pt x="4396" y="2584"/>
                  </a:cubicBezTo>
                  <a:lnTo>
                    <a:pt x="4764" y="2611"/>
                  </a:lnTo>
                  <a:cubicBezTo>
                    <a:pt x="4818" y="1957"/>
                    <a:pt x="4582" y="1279"/>
                    <a:pt x="4116" y="760"/>
                  </a:cubicBezTo>
                  <a:cubicBezTo>
                    <a:pt x="3702" y="295"/>
                    <a:pt x="3145" y="18"/>
                    <a:pt x="2596" y="1"/>
                  </a:cubicBezTo>
                  <a:cubicBezTo>
                    <a:pt x="2582" y="1"/>
                    <a:pt x="2567" y="1"/>
                    <a:pt x="2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07"/>
        <p:cNvGrpSpPr/>
        <p:nvPr/>
      </p:nvGrpSpPr>
      <p:grpSpPr>
        <a:xfrm>
          <a:off x="0" y="0"/>
          <a:ext cx="0" cy="0"/>
          <a:chOff x="0" y="0"/>
          <a:chExt cx="0" cy="0"/>
        </a:xfrm>
      </p:grpSpPr>
      <p:sp>
        <p:nvSpPr>
          <p:cNvPr id="408" name="Google Shape;408;p34"/>
          <p:cNvSpPr/>
          <p:nvPr/>
        </p:nvSpPr>
        <p:spPr>
          <a:xfrm>
            <a:off x="1555400" y="1707524"/>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4326775" y="1707524"/>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7107707" y="1707524"/>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1555400" y="3360749"/>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4326775" y="3360749"/>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7107707" y="3360749"/>
            <a:ext cx="480900" cy="48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txBox="1">
            <a:spLocks noGrp="1"/>
          </p:cNvSpPr>
          <p:nvPr>
            <p:ph type="subTitle" idx="7"/>
          </p:nvPr>
        </p:nvSpPr>
        <p:spPr>
          <a:xfrm>
            <a:off x="1386200" y="3430900"/>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a:t>04</a:t>
            </a:r>
            <a:endParaRPr/>
          </a:p>
        </p:txBody>
      </p:sp>
      <p:sp>
        <p:nvSpPr>
          <p:cNvPr id="415" name="Google Shape;415;p34"/>
          <p:cNvSpPr txBox="1">
            <a:spLocks noGrp="1"/>
          </p:cNvSpPr>
          <p:nvPr>
            <p:ph type="subTitle" idx="8"/>
          </p:nvPr>
        </p:nvSpPr>
        <p:spPr>
          <a:xfrm>
            <a:off x="4157575" y="3430900"/>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a:t>05</a:t>
            </a:r>
            <a:endParaRPr/>
          </a:p>
        </p:txBody>
      </p:sp>
      <p:sp>
        <p:nvSpPr>
          <p:cNvPr id="416" name="Google Shape;416;p34"/>
          <p:cNvSpPr txBox="1">
            <a:spLocks noGrp="1"/>
          </p:cNvSpPr>
          <p:nvPr>
            <p:ph type="subTitle" idx="9"/>
          </p:nvPr>
        </p:nvSpPr>
        <p:spPr>
          <a:xfrm>
            <a:off x="6938507" y="3430900"/>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a:t>06</a:t>
            </a:r>
            <a:endParaRPr/>
          </a:p>
        </p:txBody>
      </p:sp>
      <p:sp>
        <p:nvSpPr>
          <p:cNvPr id="417" name="Google Shape;417;p34"/>
          <p:cNvSpPr txBox="1">
            <a:spLocks noGrp="1"/>
          </p:cNvSpPr>
          <p:nvPr>
            <p:ph type="subTitle" idx="13"/>
          </p:nvPr>
        </p:nvSpPr>
        <p:spPr>
          <a:xfrm>
            <a:off x="1386200" y="1762874"/>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a:t>01</a:t>
            </a:r>
            <a:endParaRPr/>
          </a:p>
        </p:txBody>
      </p:sp>
      <p:sp>
        <p:nvSpPr>
          <p:cNvPr id="418" name="Google Shape;418;p34"/>
          <p:cNvSpPr txBox="1">
            <a:spLocks noGrp="1"/>
          </p:cNvSpPr>
          <p:nvPr>
            <p:ph type="subTitle" idx="14"/>
          </p:nvPr>
        </p:nvSpPr>
        <p:spPr>
          <a:xfrm>
            <a:off x="4157575" y="1762874"/>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a:t>02</a:t>
            </a:r>
            <a:endParaRPr/>
          </a:p>
        </p:txBody>
      </p:sp>
      <p:sp>
        <p:nvSpPr>
          <p:cNvPr id="419" name="Google Shape;419;p34"/>
          <p:cNvSpPr txBox="1">
            <a:spLocks noGrp="1"/>
          </p:cNvSpPr>
          <p:nvPr>
            <p:ph type="subTitle" idx="15"/>
          </p:nvPr>
        </p:nvSpPr>
        <p:spPr>
          <a:xfrm>
            <a:off x="6938507" y="1762874"/>
            <a:ext cx="819300" cy="370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a:t>03</a:t>
            </a:r>
            <a:endParaRPr/>
          </a:p>
        </p:txBody>
      </p:sp>
      <p:sp>
        <p:nvSpPr>
          <p:cNvPr id="420" name="Google Shape;420;p34"/>
          <p:cNvSpPr txBox="1">
            <a:spLocks noGrp="1"/>
          </p:cNvSpPr>
          <p:nvPr>
            <p:ph type="subTitle" idx="1"/>
          </p:nvPr>
        </p:nvSpPr>
        <p:spPr>
          <a:xfrm>
            <a:off x="720200" y="3804848"/>
            <a:ext cx="21513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a:t>Keep surfaces disinfected and also avoid sharing personal items</a:t>
            </a:r>
            <a:endParaRPr/>
          </a:p>
        </p:txBody>
      </p:sp>
      <p:sp>
        <p:nvSpPr>
          <p:cNvPr id="421" name="Google Shape;421;p34"/>
          <p:cNvSpPr txBox="1">
            <a:spLocks noGrp="1"/>
          </p:cNvSpPr>
          <p:nvPr>
            <p:ph type="subTitle" idx="2"/>
          </p:nvPr>
        </p:nvSpPr>
        <p:spPr>
          <a:xfrm>
            <a:off x="3491575" y="3804848"/>
            <a:ext cx="21513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a:t>If you become sick, stay in contact with others by phone or email</a:t>
            </a:r>
            <a:endParaRPr/>
          </a:p>
        </p:txBody>
      </p:sp>
      <p:sp>
        <p:nvSpPr>
          <p:cNvPr id="422" name="Google Shape;422;p34"/>
          <p:cNvSpPr txBox="1">
            <a:spLocks noGrp="1"/>
          </p:cNvSpPr>
          <p:nvPr>
            <p:ph type="subTitle" idx="3"/>
          </p:nvPr>
        </p:nvSpPr>
        <p:spPr>
          <a:xfrm>
            <a:off x="6272507" y="3804848"/>
            <a:ext cx="21513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a:t>Take care of the emotional health of your household members, including yourself</a:t>
            </a:r>
            <a:endParaRPr/>
          </a:p>
        </p:txBody>
      </p:sp>
      <p:sp>
        <p:nvSpPr>
          <p:cNvPr id="423" name="Google Shape;423;p34"/>
          <p:cNvSpPr txBox="1">
            <a:spLocks noGrp="1"/>
          </p:cNvSpPr>
          <p:nvPr>
            <p:ph type="subTitle" idx="4"/>
          </p:nvPr>
        </p:nvSpPr>
        <p:spPr>
          <a:xfrm>
            <a:off x="720200" y="2151630"/>
            <a:ext cx="21513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a:t>Continue to practice everyday preventive actions as usual</a:t>
            </a:r>
            <a:endParaRPr/>
          </a:p>
        </p:txBody>
      </p:sp>
      <p:sp>
        <p:nvSpPr>
          <p:cNvPr id="424" name="Google Shape;424;p34"/>
          <p:cNvSpPr txBox="1">
            <a:spLocks noGrp="1"/>
          </p:cNvSpPr>
          <p:nvPr>
            <p:ph type="subTitle" idx="5"/>
          </p:nvPr>
        </p:nvSpPr>
        <p:spPr>
          <a:xfrm>
            <a:off x="3428875" y="2151630"/>
            <a:ext cx="22767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a:t>Keep the ill person in a separate room from others in the household</a:t>
            </a:r>
            <a:endParaRPr/>
          </a:p>
        </p:txBody>
      </p:sp>
      <p:sp>
        <p:nvSpPr>
          <p:cNvPr id="425" name="Google Shape;425;p34"/>
          <p:cNvSpPr txBox="1">
            <a:spLocks noGrp="1"/>
          </p:cNvSpPr>
          <p:nvPr>
            <p:ph type="subTitle" idx="6"/>
          </p:nvPr>
        </p:nvSpPr>
        <p:spPr>
          <a:xfrm>
            <a:off x="6272507" y="2151630"/>
            <a:ext cx="2151300" cy="754800"/>
          </a:xfrm>
          <a:prstGeom prst="rect">
            <a:avLst/>
          </a:prstGeom>
        </p:spPr>
        <p:txBody>
          <a:bodyPr spcFirstLastPara="1" wrap="square" lIns="91425" tIns="162000" rIns="91425" bIns="0" anchor="t" anchorCtr="0">
            <a:noAutofit/>
          </a:bodyPr>
          <a:lstStyle/>
          <a:p>
            <a:pPr marL="0" lvl="0" indent="0" algn="ctr" rtl="0">
              <a:spcBef>
                <a:spcPts val="0"/>
              </a:spcBef>
              <a:spcAft>
                <a:spcPts val="1600"/>
              </a:spcAft>
              <a:buNone/>
            </a:pPr>
            <a:r>
              <a:rPr lang="en"/>
              <a:t>If caring for a sick household member, monitor your own health too</a:t>
            </a:r>
            <a:endParaRPr/>
          </a:p>
        </p:txBody>
      </p:sp>
      <p:sp>
        <p:nvSpPr>
          <p:cNvPr id="426" name="Google Shape;426;p34"/>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IF SOMEONE IN YOUR HOME IS SICK</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30"/>
        <p:cNvGrpSpPr/>
        <p:nvPr/>
      </p:nvGrpSpPr>
      <p:grpSpPr>
        <a:xfrm>
          <a:off x="0" y="0"/>
          <a:ext cx="0" cy="0"/>
          <a:chOff x="0" y="0"/>
          <a:chExt cx="0" cy="0"/>
        </a:xfrm>
      </p:grpSpPr>
      <p:sp>
        <p:nvSpPr>
          <p:cNvPr id="431" name="Google Shape;431;p35"/>
          <p:cNvSpPr/>
          <p:nvPr/>
        </p:nvSpPr>
        <p:spPr>
          <a:xfrm>
            <a:off x="713175" y="3320800"/>
            <a:ext cx="33918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5058350" y="3320800"/>
            <a:ext cx="33918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6013400" y="1500984"/>
            <a:ext cx="1481700" cy="1481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1648900" y="1500984"/>
            <a:ext cx="1481700" cy="1481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txBox="1">
            <a:spLocks noGrp="1"/>
          </p:cNvSpPr>
          <p:nvPr>
            <p:ph type="subTitle" idx="1"/>
          </p:nvPr>
        </p:nvSpPr>
        <p:spPr>
          <a:xfrm>
            <a:off x="990825" y="3827375"/>
            <a:ext cx="27978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Keep at least a distance of 1 meter (3 feet) between yourself and other people</a:t>
            </a:r>
            <a:endParaRPr/>
          </a:p>
        </p:txBody>
      </p:sp>
      <p:sp>
        <p:nvSpPr>
          <p:cNvPr id="436" name="Google Shape;436;p35"/>
          <p:cNvSpPr txBox="1">
            <a:spLocks noGrp="1"/>
          </p:cNvSpPr>
          <p:nvPr>
            <p:ph type="subTitle" idx="2"/>
          </p:nvPr>
        </p:nvSpPr>
        <p:spPr>
          <a:xfrm>
            <a:off x="5355373" y="3827350"/>
            <a:ext cx="27978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Try not to come in contact with the elderly, as they are the most vulnerable to the virus</a:t>
            </a:r>
            <a:endParaRPr/>
          </a:p>
        </p:txBody>
      </p:sp>
      <p:sp>
        <p:nvSpPr>
          <p:cNvPr id="437" name="Google Shape;437;p35"/>
          <p:cNvSpPr txBox="1">
            <a:spLocks noGrp="1"/>
          </p:cNvSpPr>
          <p:nvPr>
            <p:ph type="subTitle" idx="3"/>
          </p:nvPr>
        </p:nvSpPr>
        <p:spPr>
          <a:xfrm>
            <a:off x="990825" y="3382875"/>
            <a:ext cx="2797800" cy="548100"/>
          </a:xfrm>
          <a:prstGeom prst="rect">
            <a:avLst/>
          </a:prstGeom>
        </p:spPr>
        <p:txBody>
          <a:bodyPr spcFirstLastPara="1" wrap="square" lIns="91425" tIns="182875" rIns="91425" bIns="91425" anchor="ctr" anchorCtr="0">
            <a:noAutofit/>
          </a:bodyPr>
          <a:lstStyle/>
          <a:p>
            <a:pPr marL="0" lvl="0" indent="0" algn="ctr" rtl="0">
              <a:spcBef>
                <a:spcPts val="0"/>
              </a:spcBef>
              <a:spcAft>
                <a:spcPts val="1600"/>
              </a:spcAft>
              <a:buNone/>
            </a:pPr>
            <a:r>
              <a:rPr lang="en"/>
              <a:t>SAFE DISTANCE</a:t>
            </a:r>
            <a:endParaRPr/>
          </a:p>
        </p:txBody>
      </p:sp>
      <p:sp>
        <p:nvSpPr>
          <p:cNvPr id="438" name="Google Shape;438;p35"/>
          <p:cNvSpPr txBox="1">
            <a:spLocks noGrp="1"/>
          </p:cNvSpPr>
          <p:nvPr>
            <p:ph type="subTitle" idx="4"/>
          </p:nvPr>
        </p:nvSpPr>
        <p:spPr>
          <a:xfrm>
            <a:off x="5355373" y="3382875"/>
            <a:ext cx="2797800" cy="548100"/>
          </a:xfrm>
          <a:prstGeom prst="rect">
            <a:avLst/>
          </a:prstGeom>
        </p:spPr>
        <p:txBody>
          <a:bodyPr spcFirstLastPara="1" wrap="square" lIns="91425" tIns="182875" rIns="91425" bIns="91425" anchor="ctr" anchorCtr="0">
            <a:noAutofit/>
          </a:bodyPr>
          <a:lstStyle/>
          <a:p>
            <a:pPr marL="0" lvl="0" indent="0" algn="ctr" rtl="0">
              <a:spcBef>
                <a:spcPts val="0"/>
              </a:spcBef>
              <a:spcAft>
                <a:spcPts val="1600"/>
              </a:spcAft>
              <a:buNone/>
            </a:pPr>
            <a:r>
              <a:rPr lang="en"/>
              <a:t>OLDER ADULTS</a:t>
            </a:r>
            <a:endParaRPr/>
          </a:p>
        </p:txBody>
      </p:sp>
      <p:sp>
        <p:nvSpPr>
          <p:cNvPr id="439" name="Google Shape;439;p35"/>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0124D"/>
                </a:solidFill>
              </a:rPr>
              <a:t>SOCIAL DISTANCING</a:t>
            </a:r>
            <a:endParaRPr>
              <a:solidFill>
                <a:srgbClr val="20124D"/>
              </a:solidFill>
            </a:endParaRPr>
          </a:p>
        </p:txBody>
      </p:sp>
      <p:grpSp>
        <p:nvGrpSpPr>
          <p:cNvPr id="440" name="Google Shape;440;p35"/>
          <p:cNvGrpSpPr/>
          <p:nvPr/>
        </p:nvGrpSpPr>
        <p:grpSpPr>
          <a:xfrm>
            <a:off x="1853784" y="1598565"/>
            <a:ext cx="1071901" cy="1519999"/>
            <a:chOff x="1602171" y="1598565"/>
            <a:chExt cx="1071901" cy="1519999"/>
          </a:xfrm>
        </p:grpSpPr>
        <p:sp>
          <p:nvSpPr>
            <p:cNvPr id="441" name="Google Shape;441;p35"/>
            <p:cNvSpPr/>
            <p:nvPr/>
          </p:nvSpPr>
          <p:spPr>
            <a:xfrm>
              <a:off x="1740783" y="1751766"/>
              <a:ext cx="795936" cy="880536"/>
            </a:xfrm>
            <a:custGeom>
              <a:avLst/>
              <a:gdLst/>
              <a:ahLst/>
              <a:cxnLst/>
              <a:rect l="l" t="t" r="r" b="b"/>
              <a:pathLst>
                <a:path w="42337" h="46837" extrusionOk="0">
                  <a:moveTo>
                    <a:pt x="21168" y="0"/>
                  </a:moveTo>
                  <a:cubicBezTo>
                    <a:pt x="9477" y="0"/>
                    <a:pt x="0" y="9378"/>
                    <a:pt x="0" y="20945"/>
                  </a:cubicBezTo>
                  <a:cubicBezTo>
                    <a:pt x="0" y="38422"/>
                    <a:pt x="9477" y="46837"/>
                    <a:pt x="21168" y="46837"/>
                  </a:cubicBezTo>
                  <a:cubicBezTo>
                    <a:pt x="32860" y="46837"/>
                    <a:pt x="42337" y="39356"/>
                    <a:pt x="42337" y="20945"/>
                  </a:cubicBezTo>
                  <a:cubicBezTo>
                    <a:pt x="42337" y="9378"/>
                    <a:pt x="32860" y="0"/>
                    <a:pt x="2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2002160" y="2474532"/>
              <a:ext cx="273183" cy="541158"/>
            </a:xfrm>
            <a:custGeom>
              <a:avLst/>
              <a:gdLst/>
              <a:ahLst/>
              <a:cxnLst/>
              <a:rect l="l" t="t" r="r" b="b"/>
              <a:pathLst>
                <a:path w="14531" h="28785" extrusionOk="0">
                  <a:moveTo>
                    <a:pt x="0" y="1"/>
                  </a:moveTo>
                  <a:lnTo>
                    <a:pt x="0" y="28785"/>
                  </a:lnTo>
                  <a:lnTo>
                    <a:pt x="14531" y="28785"/>
                  </a:lnTo>
                  <a:lnTo>
                    <a:pt x="14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1727905" y="2706712"/>
              <a:ext cx="833799" cy="411852"/>
            </a:xfrm>
            <a:custGeom>
              <a:avLst/>
              <a:gdLst/>
              <a:ahLst/>
              <a:cxnLst/>
              <a:rect l="l" t="t" r="r" b="b"/>
              <a:pathLst>
                <a:path w="44351" h="21907" extrusionOk="0">
                  <a:moveTo>
                    <a:pt x="21853" y="0"/>
                  </a:moveTo>
                  <a:cubicBezTo>
                    <a:pt x="9956" y="0"/>
                    <a:pt x="1" y="15285"/>
                    <a:pt x="1" y="21670"/>
                  </a:cubicBezTo>
                  <a:lnTo>
                    <a:pt x="21853" y="21907"/>
                  </a:lnTo>
                  <a:lnTo>
                    <a:pt x="43703" y="21907"/>
                  </a:lnTo>
                  <a:cubicBezTo>
                    <a:pt x="44350" y="16435"/>
                    <a:pt x="33838" y="0"/>
                    <a:pt x="21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1602171" y="2171927"/>
              <a:ext cx="208868" cy="223701"/>
            </a:xfrm>
            <a:custGeom>
              <a:avLst/>
              <a:gdLst/>
              <a:ahLst/>
              <a:cxnLst/>
              <a:rect l="l" t="t" r="r" b="b"/>
              <a:pathLst>
                <a:path w="11110" h="11899" extrusionOk="0">
                  <a:moveTo>
                    <a:pt x="5015" y="0"/>
                  </a:moveTo>
                  <a:cubicBezTo>
                    <a:pt x="4519" y="0"/>
                    <a:pt x="4023" y="94"/>
                    <a:pt x="3544" y="292"/>
                  </a:cubicBezTo>
                  <a:cubicBezTo>
                    <a:pt x="1089" y="1307"/>
                    <a:pt x="0" y="4662"/>
                    <a:pt x="1113" y="7786"/>
                  </a:cubicBezTo>
                  <a:cubicBezTo>
                    <a:pt x="2008" y="10301"/>
                    <a:pt x="4053" y="11899"/>
                    <a:pt x="6097" y="11899"/>
                  </a:cubicBezTo>
                  <a:cubicBezTo>
                    <a:pt x="6593" y="11899"/>
                    <a:pt x="7089" y="11804"/>
                    <a:pt x="7569" y="11606"/>
                  </a:cubicBezTo>
                  <a:cubicBezTo>
                    <a:pt x="10020" y="10595"/>
                    <a:pt x="11109" y="7237"/>
                    <a:pt x="9997" y="4115"/>
                  </a:cubicBezTo>
                  <a:cubicBezTo>
                    <a:pt x="9104" y="1600"/>
                    <a:pt x="7058" y="0"/>
                    <a:pt x="5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2465223" y="2162414"/>
              <a:ext cx="208849" cy="223701"/>
            </a:xfrm>
            <a:custGeom>
              <a:avLst/>
              <a:gdLst/>
              <a:ahLst/>
              <a:cxnLst/>
              <a:rect l="l" t="t" r="r" b="b"/>
              <a:pathLst>
                <a:path w="11109" h="11899" extrusionOk="0">
                  <a:moveTo>
                    <a:pt x="6098" y="0"/>
                  </a:moveTo>
                  <a:cubicBezTo>
                    <a:pt x="4054" y="0"/>
                    <a:pt x="2008" y="1600"/>
                    <a:pt x="1113" y="4116"/>
                  </a:cubicBezTo>
                  <a:cubicBezTo>
                    <a:pt x="0" y="7237"/>
                    <a:pt x="1089" y="10595"/>
                    <a:pt x="3543" y="11606"/>
                  </a:cubicBezTo>
                  <a:cubicBezTo>
                    <a:pt x="4023" y="11805"/>
                    <a:pt x="4519" y="11899"/>
                    <a:pt x="5015" y="11899"/>
                  </a:cubicBezTo>
                  <a:cubicBezTo>
                    <a:pt x="7058" y="11899"/>
                    <a:pt x="9103" y="10301"/>
                    <a:pt x="9996" y="7787"/>
                  </a:cubicBezTo>
                  <a:cubicBezTo>
                    <a:pt x="11108" y="4662"/>
                    <a:pt x="10019" y="1307"/>
                    <a:pt x="7568" y="293"/>
                  </a:cubicBezTo>
                  <a:cubicBezTo>
                    <a:pt x="7089" y="95"/>
                    <a:pt x="6594" y="0"/>
                    <a:pt x="6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2078413" y="2196875"/>
              <a:ext cx="121561" cy="136225"/>
            </a:xfrm>
            <a:custGeom>
              <a:avLst/>
              <a:gdLst/>
              <a:ahLst/>
              <a:cxnLst/>
              <a:rect l="l" t="t" r="r" b="b"/>
              <a:pathLst>
                <a:path w="6466" h="7246" extrusionOk="0">
                  <a:moveTo>
                    <a:pt x="3233" y="0"/>
                  </a:moveTo>
                  <a:cubicBezTo>
                    <a:pt x="1942" y="263"/>
                    <a:pt x="0" y="6213"/>
                    <a:pt x="746" y="6851"/>
                  </a:cubicBezTo>
                  <a:cubicBezTo>
                    <a:pt x="1054" y="7114"/>
                    <a:pt x="2143" y="7245"/>
                    <a:pt x="3233" y="7245"/>
                  </a:cubicBezTo>
                  <a:cubicBezTo>
                    <a:pt x="4323" y="7245"/>
                    <a:pt x="5413" y="7114"/>
                    <a:pt x="5721" y="6851"/>
                  </a:cubicBezTo>
                  <a:cubicBezTo>
                    <a:pt x="6466" y="6213"/>
                    <a:pt x="4524" y="263"/>
                    <a:pt x="3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640335" y="2228628"/>
              <a:ext cx="90578" cy="94714"/>
            </a:xfrm>
            <a:custGeom>
              <a:avLst/>
              <a:gdLst/>
              <a:ahLst/>
              <a:cxnLst/>
              <a:rect l="l" t="t" r="r" b="b"/>
              <a:pathLst>
                <a:path w="4818" h="5038" extrusionOk="0">
                  <a:moveTo>
                    <a:pt x="2267" y="0"/>
                  </a:moveTo>
                  <a:cubicBezTo>
                    <a:pt x="2252" y="0"/>
                    <a:pt x="2237" y="0"/>
                    <a:pt x="2222" y="1"/>
                  </a:cubicBezTo>
                  <a:cubicBezTo>
                    <a:pt x="1672" y="17"/>
                    <a:pt x="1116" y="294"/>
                    <a:pt x="701" y="759"/>
                  </a:cubicBezTo>
                  <a:cubicBezTo>
                    <a:pt x="236" y="1281"/>
                    <a:pt x="0" y="1955"/>
                    <a:pt x="54" y="2613"/>
                  </a:cubicBezTo>
                  <a:lnTo>
                    <a:pt x="422" y="2582"/>
                  </a:lnTo>
                  <a:cubicBezTo>
                    <a:pt x="374" y="2027"/>
                    <a:pt x="576" y="1450"/>
                    <a:pt x="974" y="1005"/>
                  </a:cubicBezTo>
                  <a:cubicBezTo>
                    <a:pt x="1325" y="614"/>
                    <a:pt x="1783" y="385"/>
                    <a:pt x="2235" y="368"/>
                  </a:cubicBezTo>
                  <a:cubicBezTo>
                    <a:pt x="2252" y="367"/>
                    <a:pt x="2270" y="367"/>
                    <a:pt x="2287" y="367"/>
                  </a:cubicBezTo>
                  <a:cubicBezTo>
                    <a:pt x="2723" y="367"/>
                    <a:pt x="3170" y="571"/>
                    <a:pt x="3523" y="924"/>
                  </a:cubicBezTo>
                  <a:cubicBezTo>
                    <a:pt x="3897" y="1298"/>
                    <a:pt x="4123" y="1784"/>
                    <a:pt x="4156" y="2279"/>
                  </a:cubicBezTo>
                  <a:cubicBezTo>
                    <a:pt x="3856" y="2296"/>
                    <a:pt x="3563" y="2438"/>
                    <a:pt x="3324" y="2684"/>
                  </a:cubicBezTo>
                  <a:cubicBezTo>
                    <a:pt x="2997" y="3021"/>
                    <a:pt x="2842" y="3483"/>
                    <a:pt x="2916" y="3914"/>
                  </a:cubicBezTo>
                  <a:cubicBezTo>
                    <a:pt x="2991" y="4342"/>
                    <a:pt x="3280" y="4714"/>
                    <a:pt x="3694" y="4905"/>
                  </a:cubicBezTo>
                  <a:cubicBezTo>
                    <a:pt x="3877" y="4993"/>
                    <a:pt x="4069" y="5037"/>
                    <a:pt x="4254" y="5037"/>
                  </a:cubicBezTo>
                  <a:cubicBezTo>
                    <a:pt x="4453" y="5037"/>
                    <a:pt x="4645" y="4986"/>
                    <a:pt x="4818" y="4888"/>
                  </a:cubicBezTo>
                  <a:lnTo>
                    <a:pt x="4635" y="4568"/>
                  </a:lnTo>
                  <a:cubicBezTo>
                    <a:pt x="4519" y="4635"/>
                    <a:pt x="4388" y="4669"/>
                    <a:pt x="4251" y="4669"/>
                  </a:cubicBezTo>
                  <a:cubicBezTo>
                    <a:pt x="4120" y="4669"/>
                    <a:pt x="3984" y="4638"/>
                    <a:pt x="3850" y="4575"/>
                  </a:cubicBezTo>
                  <a:cubicBezTo>
                    <a:pt x="3543" y="4430"/>
                    <a:pt x="3330" y="4160"/>
                    <a:pt x="3277" y="3850"/>
                  </a:cubicBezTo>
                  <a:cubicBezTo>
                    <a:pt x="3226" y="3540"/>
                    <a:pt x="3344" y="3189"/>
                    <a:pt x="3590" y="2940"/>
                  </a:cubicBezTo>
                  <a:cubicBezTo>
                    <a:pt x="3772" y="2750"/>
                    <a:pt x="3996" y="2646"/>
                    <a:pt x="4217" y="2646"/>
                  </a:cubicBezTo>
                  <a:cubicBezTo>
                    <a:pt x="4251" y="2646"/>
                    <a:pt x="4285" y="2649"/>
                    <a:pt x="4318" y="2654"/>
                  </a:cubicBezTo>
                  <a:lnTo>
                    <a:pt x="4521" y="2680"/>
                  </a:lnTo>
                  <a:lnTo>
                    <a:pt x="4528" y="2475"/>
                  </a:lnTo>
                  <a:cubicBezTo>
                    <a:pt x="4544" y="1817"/>
                    <a:pt x="4275" y="1157"/>
                    <a:pt x="3783" y="664"/>
                  </a:cubicBezTo>
                  <a:cubicBezTo>
                    <a:pt x="3353" y="238"/>
                    <a:pt x="2802" y="0"/>
                    <a:pt x="2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2541908" y="2228628"/>
              <a:ext cx="90654" cy="94714"/>
            </a:xfrm>
            <a:custGeom>
              <a:avLst/>
              <a:gdLst/>
              <a:ahLst/>
              <a:cxnLst/>
              <a:rect l="l" t="t" r="r" b="b"/>
              <a:pathLst>
                <a:path w="4822" h="5038" extrusionOk="0">
                  <a:moveTo>
                    <a:pt x="2561" y="0"/>
                  </a:moveTo>
                  <a:cubicBezTo>
                    <a:pt x="2022" y="0"/>
                    <a:pt x="1468" y="236"/>
                    <a:pt x="1039" y="664"/>
                  </a:cubicBezTo>
                  <a:cubicBezTo>
                    <a:pt x="547" y="1157"/>
                    <a:pt x="273" y="1817"/>
                    <a:pt x="293" y="2475"/>
                  </a:cubicBezTo>
                  <a:lnTo>
                    <a:pt x="297" y="2680"/>
                  </a:lnTo>
                  <a:lnTo>
                    <a:pt x="502" y="2654"/>
                  </a:lnTo>
                  <a:cubicBezTo>
                    <a:pt x="534" y="2649"/>
                    <a:pt x="566" y="2647"/>
                    <a:pt x="598" y="2647"/>
                  </a:cubicBezTo>
                  <a:cubicBezTo>
                    <a:pt x="819" y="2647"/>
                    <a:pt x="1045" y="2749"/>
                    <a:pt x="1230" y="2940"/>
                  </a:cubicBezTo>
                  <a:cubicBezTo>
                    <a:pt x="1477" y="3193"/>
                    <a:pt x="1594" y="3540"/>
                    <a:pt x="1541" y="3850"/>
                  </a:cubicBezTo>
                  <a:cubicBezTo>
                    <a:pt x="1490" y="4160"/>
                    <a:pt x="1275" y="4430"/>
                    <a:pt x="971" y="4575"/>
                  </a:cubicBezTo>
                  <a:cubicBezTo>
                    <a:pt x="837" y="4638"/>
                    <a:pt x="700" y="4669"/>
                    <a:pt x="569" y="4669"/>
                  </a:cubicBezTo>
                  <a:cubicBezTo>
                    <a:pt x="432" y="4669"/>
                    <a:pt x="301" y="4635"/>
                    <a:pt x="186" y="4568"/>
                  </a:cubicBezTo>
                  <a:lnTo>
                    <a:pt x="1" y="4888"/>
                  </a:lnTo>
                  <a:cubicBezTo>
                    <a:pt x="172" y="4986"/>
                    <a:pt x="368" y="5037"/>
                    <a:pt x="567" y="5037"/>
                  </a:cubicBezTo>
                  <a:cubicBezTo>
                    <a:pt x="752" y="5037"/>
                    <a:pt x="941" y="4993"/>
                    <a:pt x="1126" y="4905"/>
                  </a:cubicBezTo>
                  <a:cubicBezTo>
                    <a:pt x="1541" y="4714"/>
                    <a:pt x="1831" y="4342"/>
                    <a:pt x="1905" y="3914"/>
                  </a:cubicBezTo>
                  <a:cubicBezTo>
                    <a:pt x="1976" y="3483"/>
                    <a:pt x="1824" y="3021"/>
                    <a:pt x="1493" y="2684"/>
                  </a:cubicBezTo>
                  <a:cubicBezTo>
                    <a:pt x="1258" y="2438"/>
                    <a:pt x="961" y="2296"/>
                    <a:pt x="664" y="2279"/>
                  </a:cubicBezTo>
                  <a:cubicBezTo>
                    <a:pt x="698" y="1784"/>
                    <a:pt x="924" y="1298"/>
                    <a:pt x="1298" y="924"/>
                  </a:cubicBezTo>
                  <a:cubicBezTo>
                    <a:pt x="1652" y="571"/>
                    <a:pt x="2098" y="367"/>
                    <a:pt x="2534" y="367"/>
                  </a:cubicBezTo>
                  <a:cubicBezTo>
                    <a:pt x="2551" y="367"/>
                    <a:pt x="2568" y="367"/>
                    <a:pt x="2586" y="368"/>
                  </a:cubicBezTo>
                  <a:cubicBezTo>
                    <a:pt x="3038" y="385"/>
                    <a:pt x="3496" y="614"/>
                    <a:pt x="3847" y="1005"/>
                  </a:cubicBezTo>
                  <a:cubicBezTo>
                    <a:pt x="4244" y="1450"/>
                    <a:pt x="4443" y="2027"/>
                    <a:pt x="4400" y="2582"/>
                  </a:cubicBezTo>
                  <a:lnTo>
                    <a:pt x="4767" y="2613"/>
                  </a:lnTo>
                  <a:cubicBezTo>
                    <a:pt x="4821" y="1955"/>
                    <a:pt x="4585" y="1281"/>
                    <a:pt x="4120" y="759"/>
                  </a:cubicBezTo>
                  <a:cubicBezTo>
                    <a:pt x="3702" y="297"/>
                    <a:pt x="3149" y="17"/>
                    <a:pt x="2596" y="1"/>
                  </a:cubicBezTo>
                  <a:cubicBezTo>
                    <a:pt x="2584" y="0"/>
                    <a:pt x="2573" y="0"/>
                    <a:pt x="2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1951137" y="2162452"/>
              <a:ext cx="37920" cy="77080"/>
            </a:xfrm>
            <a:custGeom>
              <a:avLst/>
              <a:gdLst/>
              <a:ahLst/>
              <a:cxnLst/>
              <a:rect l="l" t="t" r="r" b="b"/>
              <a:pathLst>
                <a:path w="2017" h="4100" extrusionOk="0">
                  <a:moveTo>
                    <a:pt x="1009" y="1"/>
                  </a:moveTo>
                  <a:cubicBezTo>
                    <a:pt x="452" y="1"/>
                    <a:pt x="1" y="918"/>
                    <a:pt x="1" y="2050"/>
                  </a:cubicBezTo>
                  <a:cubicBezTo>
                    <a:pt x="1" y="3183"/>
                    <a:pt x="452" y="4100"/>
                    <a:pt x="1009" y="4100"/>
                  </a:cubicBezTo>
                  <a:cubicBezTo>
                    <a:pt x="1565" y="4100"/>
                    <a:pt x="2017" y="3183"/>
                    <a:pt x="2017" y="2050"/>
                  </a:cubicBezTo>
                  <a:cubicBezTo>
                    <a:pt x="2017" y="918"/>
                    <a:pt x="1565"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2264551" y="2162452"/>
              <a:ext cx="37863" cy="77080"/>
            </a:xfrm>
            <a:custGeom>
              <a:avLst/>
              <a:gdLst/>
              <a:ahLst/>
              <a:cxnLst/>
              <a:rect l="l" t="t" r="r" b="b"/>
              <a:pathLst>
                <a:path w="2014" h="4100" extrusionOk="0">
                  <a:moveTo>
                    <a:pt x="1008" y="1"/>
                  </a:moveTo>
                  <a:cubicBezTo>
                    <a:pt x="453" y="1"/>
                    <a:pt x="0" y="918"/>
                    <a:pt x="0" y="2050"/>
                  </a:cubicBezTo>
                  <a:cubicBezTo>
                    <a:pt x="0" y="3183"/>
                    <a:pt x="453" y="4100"/>
                    <a:pt x="1008" y="4100"/>
                  </a:cubicBezTo>
                  <a:cubicBezTo>
                    <a:pt x="1565" y="4100"/>
                    <a:pt x="2013" y="3183"/>
                    <a:pt x="2013" y="2050"/>
                  </a:cubicBezTo>
                  <a:cubicBezTo>
                    <a:pt x="2013" y="918"/>
                    <a:pt x="1565"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1890225" y="2063977"/>
              <a:ext cx="131544" cy="70368"/>
            </a:xfrm>
            <a:custGeom>
              <a:avLst/>
              <a:gdLst/>
              <a:ahLst/>
              <a:cxnLst/>
              <a:rect l="l" t="t" r="r" b="b"/>
              <a:pathLst>
                <a:path w="6997" h="3743" extrusionOk="0">
                  <a:moveTo>
                    <a:pt x="5247" y="0"/>
                  </a:moveTo>
                  <a:cubicBezTo>
                    <a:pt x="3122" y="0"/>
                    <a:pt x="989" y="1269"/>
                    <a:pt x="1" y="3307"/>
                  </a:cubicBezTo>
                  <a:lnTo>
                    <a:pt x="901" y="3742"/>
                  </a:lnTo>
                  <a:cubicBezTo>
                    <a:pt x="1721" y="2049"/>
                    <a:pt x="3487" y="993"/>
                    <a:pt x="5236" y="993"/>
                  </a:cubicBezTo>
                  <a:cubicBezTo>
                    <a:pt x="5716" y="993"/>
                    <a:pt x="6195" y="1073"/>
                    <a:pt x="6653" y="1240"/>
                  </a:cubicBezTo>
                  <a:lnTo>
                    <a:pt x="6996" y="307"/>
                  </a:lnTo>
                  <a:cubicBezTo>
                    <a:pt x="6430" y="99"/>
                    <a:pt x="5839" y="0"/>
                    <a:pt x="5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2218209" y="2052528"/>
              <a:ext cx="154235" cy="93342"/>
            </a:xfrm>
            <a:custGeom>
              <a:avLst/>
              <a:gdLst/>
              <a:ahLst/>
              <a:cxnLst/>
              <a:rect l="l" t="t" r="r" b="b"/>
              <a:pathLst>
                <a:path w="8204" h="4965" extrusionOk="0">
                  <a:moveTo>
                    <a:pt x="2420" y="1"/>
                  </a:moveTo>
                  <a:cubicBezTo>
                    <a:pt x="1591" y="1"/>
                    <a:pt x="761" y="180"/>
                    <a:pt x="1" y="541"/>
                  </a:cubicBezTo>
                  <a:lnTo>
                    <a:pt x="430" y="1442"/>
                  </a:lnTo>
                  <a:cubicBezTo>
                    <a:pt x="1056" y="1144"/>
                    <a:pt x="1738" y="997"/>
                    <a:pt x="2420" y="997"/>
                  </a:cubicBezTo>
                  <a:cubicBezTo>
                    <a:pt x="3155" y="997"/>
                    <a:pt x="3890" y="1168"/>
                    <a:pt x="4556" y="1509"/>
                  </a:cubicBezTo>
                  <a:cubicBezTo>
                    <a:pt x="5854" y="2173"/>
                    <a:pt x="6855" y="3464"/>
                    <a:pt x="7236" y="4964"/>
                  </a:cubicBezTo>
                  <a:lnTo>
                    <a:pt x="8203" y="4715"/>
                  </a:lnTo>
                  <a:cubicBezTo>
                    <a:pt x="7752" y="2945"/>
                    <a:pt x="6559" y="1414"/>
                    <a:pt x="5011" y="622"/>
                  </a:cubicBezTo>
                  <a:cubicBezTo>
                    <a:pt x="4204" y="208"/>
                    <a:pt x="3312" y="1"/>
                    <a:pt x="2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1918932" y="1598565"/>
              <a:ext cx="653601" cy="493688"/>
            </a:xfrm>
            <a:custGeom>
              <a:avLst/>
              <a:gdLst/>
              <a:ahLst/>
              <a:cxnLst/>
              <a:rect l="l" t="t" r="r" b="b"/>
              <a:pathLst>
                <a:path w="34766" h="26260" extrusionOk="0">
                  <a:moveTo>
                    <a:pt x="11004" y="1"/>
                  </a:moveTo>
                  <a:lnTo>
                    <a:pt x="10128" y="432"/>
                  </a:lnTo>
                  <a:cubicBezTo>
                    <a:pt x="5530" y="2697"/>
                    <a:pt x="2216" y="5937"/>
                    <a:pt x="1" y="10337"/>
                  </a:cubicBezTo>
                  <a:lnTo>
                    <a:pt x="446" y="10559"/>
                  </a:lnTo>
                  <a:cubicBezTo>
                    <a:pt x="2476" y="6531"/>
                    <a:pt x="5446" y="3497"/>
                    <a:pt x="9515" y="1308"/>
                  </a:cubicBezTo>
                  <a:lnTo>
                    <a:pt x="9515" y="1308"/>
                  </a:lnTo>
                  <a:cubicBezTo>
                    <a:pt x="8635" y="2755"/>
                    <a:pt x="8001" y="4362"/>
                    <a:pt x="7664" y="6015"/>
                  </a:cubicBezTo>
                  <a:lnTo>
                    <a:pt x="7576" y="6436"/>
                  </a:lnTo>
                  <a:lnTo>
                    <a:pt x="7984" y="6301"/>
                  </a:lnTo>
                  <a:cubicBezTo>
                    <a:pt x="10383" y="5498"/>
                    <a:pt x="12894" y="5108"/>
                    <a:pt x="15404" y="5108"/>
                  </a:cubicBezTo>
                  <a:cubicBezTo>
                    <a:pt x="20891" y="5108"/>
                    <a:pt x="26370" y="6971"/>
                    <a:pt x="30650" y="10455"/>
                  </a:cubicBezTo>
                  <a:lnTo>
                    <a:pt x="26131" y="9450"/>
                  </a:lnTo>
                  <a:lnTo>
                    <a:pt x="26806" y="10074"/>
                  </a:lnTo>
                  <a:cubicBezTo>
                    <a:pt x="29250" y="12343"/>
                    <a:pt x="31070" y="15192"/>
                    <a:pt x="32106" y="18354"/>
                  </a:cubicBezTo>
                  <a:lnTo>
                    <a:pt x="28428" y="15677"/>
                  </a:lnTo>
                  <a:lnTo>
                    <a:pt x="29132" y="16782"/>
                  </a:lnTo>
                  <a:cubicBezTo>
                    <a:pt x="29500" y="17359"/>
                    <a:pt x="29951" y="18010"/>
                    <a:pt x="30427" y="18697"/>
                  </a:cubicBezTo>
                  <a:cubicBezTo>
                    <a:pt x="31930" y="20859"/>
                    <a:pt x="33785" y="23522"/>
                    <a:pt x="34185" y="25679"/>
                  </a:cubicBezTo>
                  <a:cubicBezTo>
                    <a:pt x="33029" y="25366"/>
                    <a:pt x="30771" y="23872"/>
                    <a:pt x="27460" y="21232"/>
                  </a:cubicBezTo>
                  <a:lnTo>
                    <a:pt x="26793" y="20700"/>
                  </a:lnTo>
                  <a:lnTo>
                    <a:pt x="26971" y="21414"/>
                  </a:lnTo>
                  <a:cubicBezTo>
                    <a:pt x="27136" y="22066"/>
                    <a:pt x="27315" y="23009"/>
                    <a:pt x="27322" y="23525"/>
                  </a:cubicBezTo>
                  <a:cubicBezTo>
                    <a:pt x="25258" y="22241"/>
                    <a:pt x="23465" y="20508"/>
                    <a:pt x="22117" y="18489"/>
                  </a:cubicBezTo>
                  <a:lnTo>
                    <a:pt x="21681" y="18728"/>
                  </a:lnTo>
                  <a:lnTo>
                    <a:pt x="22652" y="20946"/>
                  </a:lnTo>
                  <a:cubicBezTo>
                    <a:pt x="18462" y="20393"/>
                    <a:pt x="14437" y="18340"/>
                    <a:pt x="11544" y="15265"/>
                  </a:cubicBezTo>
                  <a:lnTo>
                    <a:pt x="10604" y="14268"/>
                  </a:lnTo>
                  <a:lnTo>
                    <a:pt x="11133" y="15532"/>
                  </a:lnTo>
                  <a:cubicBezTo>
                    <a:pt x="11810" y="17160"/>
                    <a:pt x="12856" y="18610"/>
                    <a:pt x="14174" y="19766"/>
                  </a:cubicBezTo>
                  <a:cubicBezTo>
                    <a:pt x="9137" y="18842"/>
                    <a:pt x="4458" y="16324"/>
                    <a:pt x="918" y="12612"/>
                  </a:cubicBezTo>
                  <a:lnTo>
                    <a:pt x="557" y="12956"/>
                  </a:lnTo>
                  <a:cubicBezTo>
                    <a:pt x="4390" y="16975"/>
                    <a:pt x="9528" y="19625"/>
                    <a:pt x="15027" y="20410"/>
                  </a:cubicBezTo>
                  <a:lnTo>
                    <a:pt x="16005" y="20552"/>
                  </a:lnTo>
                  <a:lnTo>
                    <a:pt x="15212" y="19965"/>
                  </a:lnTo>
                  <a:cubicBezTo>
                    <a:pt x="14002" y="19068"/>
                    <a:pt x="12994" y="17939"/>
                    <a:pt x="12242" y="16645"/>
                  </a:cubicBezTo>
                  <a:lnTo>
                    <a:pt x="12242" y="16645"/>
                  </a:lnTo>
                  <a:cubicBezTo>
                    <a:pt x="15205" y="19324"/>
                    <a:pt x="19062" y="21071"/>
                    <a:pt x="23027" y="21495"/>
                  </a:cubicBezTo>
                  <a:lnTo>
                    <a:pt x="23455" y="21540"/>
                  </a:lnTo>
                  <a:lnTo>
                    <a:pt x="22973" y="20440"/>
                  </a:lnTo>
                  <a:lnTo>
                    <a:pt x="22973" y="20440"/>
                  </a:lnTo>
                  <a:cubicBezTo>
                    <a:pt x="24230" y="21904"/>
                    <a:pt x="25730" y="23165"/>
                    <a:pt x="27386" y="24149"/>
                  </a:cubicBezTo>
                  <a:lnTo>
                    <a:pt x="27628" y="24291"/>
                  </a:lnTo>
                  <a:lnTo>
                    <a:pt x="27740" y="24034"/>
                  </a:lnTo>
                  <a:cubicBezTo>
                    <a:pt x="27908" y="23650"/>
                    <a:pt x="27757" y="22682"/>
                    <a:pt x="27615" y="21991"/>
                  </a:cubicBezTo>
                  <a:lnTo>
                    <a:pt x="27615" y="21991"/>
                  </a:lnTo>
                  <a:cubicBezTo>
                    <a:pt x="29978" y="23859"/>
                    <a:pt x="33036" y="26124"/>
                    <a:pt x="34465" y="26236"/>
                  </a:cubicBezTo>
                  <a:lnTo>
                    <a:pt x="34765" y="26259"/>
                  </a:lnTo>
                  <a:lnTo>
                    <a:pt x="34765" y="26259"/>
                  </a:lnTo>
                  <a:lnTo>
                    <a:pt x="34731" y="25956"/>
                  </a:lnTo>
                  <a:cubicBezTo>
                    <a:pt x="34462" y="23619"/>
                    <a:pt x="32453" y="20734"/>
                    <a:pt x="30838" y="18411"/>
                  </a:cubicBezTo>
                  <a:cubicBezTo>
                    <a:pt x="30662" y="18162"/>
                    <a:pt x="30491" y="17915"/>
                    <a:pt x="30329" y="17676"/>
                  </a:cubicBezTo>
                  <a:lnTo>
                    <a:pt x="30329" y="17676"/>
                  </a:lnTo>
                  <a:lnTo>
                    <a:pt x="32999" y="19621"/>
                  </a:lnTo>
                  <a:lnTo>
                    <a:pt x="32800" y="18926"/>
                  </a:lnTo>
                  <a:cubicBezTo>
                    <a:pt x="31873" y="15680"/>
                    <a:pt x="30147" y="12724"/>
                    <a:pt x="27780" y="10326"/>
                  </a:cubicBezTo>
                  <a:lnTo>
                    <a:pt x="27780" y="10326"/>
                  </a:lnTo>
                  <a:lnTo>
                    <a:pt x="32459" y="11369"/>
                  </a:lnTo>
                  <a:lnTo>
                    <a:pt x="32459" y="11369"/>
                  </a:lnTo>
                  <a:lnTo>
                    <a:pt x="31742" y="10731"/>
                  </a:lnTo>
                  <a:cubicBezTo>
                    <a:pt x="27269" y="6750"/>
                    <a:pt x="21336" y="4611"/>
                    <a:pt x="15395" y="4611"/>
                  </a:cubicBezTo>
                  <a:cubicBezTo>
                    <a:pt x="12980" y="4611"/>
                    <a:pt x="10564" y="4964"/>
                    <a:pt x="8244" y="5691"/>
                  </a:cubicBezTo>
                  <a:cubicBezTo>
                    <a:pt x="8658" y="3948"/>
                    <a:pt x="9414" y="2263"/>
                    <a:pt x="10442" y="799"/>
                  </a:cubicBezTo>
                  <a:lnTo>
                    <a:pt x="11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1706624" y="1786734"/>
              <a:ext cx="217347" cy="399331"/>
            </a:xfrm>
            <a:custGeom>
              <a:avLst/>
              <a:gdLst/>
              <a:ahLst/>
              <a:cxnLst/>
              <a:rect l="l" t="t" r="r" b="b"/>
              <a:pathLst>
                <a:path w="11561" h="21241" extrusionOk="0">
                  <a:moveTo>
                    <a:pt x="9309" y="1"/>
                  </a:moveTo>
                  <a:cubicBezTo>
                    <a:pt x="6198" y="1"/>
                    <a:pt x="3094" y="1078"/>
                    <a:pt x="681" y="3051"/>
                  </a:cubicBezTo>
                  <a:lnTo>
                    <a:pt x="0" y="3611"/>
                  </a:lnTo>
                  <a:lnTo>
                    <a:pt x="873" y="3493"/>
                  </a:lnTo>
                  <a:cubicBezTo>
                    <a:pt x="1123" y="3459"/>
                    <a:pt x="1374" y="3443"/>
                    <a:pt x="1627" y="3443"/>
                  </a:cubicBezTo>
                  <a:cubicBezTo>
                    <a:pt x="2333" y="3443"/>
                    <a:pt x="3040" y="3573"/>
                    <a:pt x="3699" y="3824"/>
                  </a:cubicBezTo>
                  <a:cubicBezTo>
                    <a:pt x="2478" y="4495"/>
                    <a:pt x="1686" y="6049"/>
                    <a:pt x="1393" y="8368"/>
                  </a:cubicBezTo>
                  <a:cubicBezTo>
                    <a:pt x="927" y="12057"/>
                    <a:pt x="1271" y="16750"/>
                    <a:pt x="2333" y="21240"/>
                  </a:cubicBezTo>
                  <a:lnTo>
                    <a:pt x="2818" y="21125"/>
                  </a:lnTo>
                  <a:cubicBezTo>
                    <a:pt x="1771" y="16689"/>
                    <a:pt x="1430" y="12063"/>
                    <a:pt x="1888" y="8429"/>
                  </a:cubicBezTo>
                  <a:cubicBezTo>
                    <a:pt x="2104" y="6726"/>
                    <a:pt x="2714" y="4585"/>
                    <a:pt x="4400" y="4067"/>
                  </a:cubicBezTo>
                  <a:lnTo>
                    <a:pt x="4993" y="3885"/>
                  </a:lnTo>
                  <a:lnTo>
                    <a:pt x="4437" y="3605"/>
                  </a:lnTo>
                  <a:cubicBezTo>
                    <a:pt x="3577" y="3173"/>
                    <a:pt x="2610" y="2944"/>
                    <a:pt x="1642" y="2944"/>
                  </a:cubicBezTo>
                  <a:cubicBezTo>
                    <a:pt x="3860" y="1357"/>
                    <a:pt x="6582" y="500"/>
                    <a:pt x="9306" y="500"/>
                  </a:cubicBezTo>
                  <a:cubicBezTo>
                    <a:pt x="10031" y="500"/>
                    <a:pt x="10756" y="561"/>
                    <a:pt x="11472" y="685"/>
                  </a:cubicBezTo>
                  <a:lnTo>
                    <a:pt x="11561" y="193"/>
                  </a:lnTo>
                  <a:cubicBezTo>
                    <a:pt x="10816" y="64"/>
                    <a:pt x="10063" y="1"/>
                    <a:pt x="9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1750729" y="1837569"/>
              <a:ext cx="186609" cy="349304"/>
            </a:xfrm>
            <a:custGeom>
              <a:avLst/>
              <a:gdLst/>
              <a:ahLst/>
              <a:cxnLst/>
              <a:rect l="l" t="t" r="r" b="b"/>
              <a:pathLst>
                <a:path w="9926" h="18580" extrusionOk="0">
                  <a:moveTo>
                    <a:pt x="9444" y="0"/>
                  </a:moveTo>
                  <a:cubicBezTo>
                    <a:pt x="8577" y="2994"/>
                    <a:pt x="6740" y="6399"/>
                    <a:pt x="4572" y="9059"/>
                  </a:cubicBezTo>
                  <a:lnTo>
                    <a:pt x="4572" y="9059"/>
                  </a:lnTo>
                  <a:lnTo>
                    <a:pt x="4808" y="6375"/>
                  </a:lnTo>
                  <a:lnTo>
                    <a:pt x="4320" y="6288"/>
                  </a:lnTo>
                  <a:cubicBezTo>
                    <a:pt x="3207" y="10411"/>
                    <a:pt x="1754" y="14480"/>
                    <a:pt x="1" y="18374"/>
                  </a:cubicBezTo>
                  <a:lnTo>
                    <a:pt x="456" y="18580"/>
                  </a:lnTo>
                  <a:cubicBezTo>
                    <a:pt x="1865" y="15448"/>
                    <a:pt x="3078" y="12208"/>
                    <a:pt x="4083" y="8917"/>
                  </a:cubicBezTo>
                  <a:lnTo>
                    <a:pt x="4083" y="8917"/>
                  </a:lnTo>
                  <a:lnTo>
                    <a:pt x="3939" y="10566"/>
                  </a:lnTo>
                  <a:lnTo>
                    <a:pt x="4441" y="9990"/>
                  </a:lnTo>
                  <a:cubicBezTo>
                    <a:pt x="6872" y="7201"/>
                    <a:pt x="8972" y="3426"/>
                    <a:pt x="9926" y="139"/>
                  </a:cubicBezTo>
                  <a:lnTo>
                    <a:pt x="9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2470543" y="2036830"/>
              <a:ext cx="71816" cy="153784"/>
            </a:xfrm>
            <a:custGeom>
              <a:avLst/>
              <a:gdLst/>
              <a:ahLst/>
              <a:cxnLst/>
              <a:rect l="l" t="t" r="r" b="b"/>
              <a:pathLst>
                <a:path w="3820" h="8180" extrusionOk="0">
                  <a:moveTo>
                    <a:pt x="492" y="1"/>
                  </a:moveTo>
                  <a:lnTo>
                    <a:pt x="0" y="85"/>
                  </a:lnTo>
                  <a:cubicBezTo>
                    <a:pt x="414" y="2462"/>
                    <a:pt x="1072" y="4575"/>
                    <a:pt x="1766" y="6814"/>
                  </a:cubicBezTo>
                  <a:cubicBezTo>
                    <a:pt x="1885" y="7202"/>
                    <a:pt x="2006" y="7593"/>
                    <a:pt x="2121" y="7950"/>
                  </a:cubicBezTo>
                  <a:lnTo>
                    <a:pt x="2292" y="8180"/>
                  </a:lnTo>
                  <a:lnTo>
                    <a:pt x="2559" y="8129"/>
                  </a:lnTo>
                  <a:cubicBezTo>
                    <a:pt x="2873" y="7859"/>
                    <a:pt x="3820" y="4158"/>
                    <a:pt x="3284" y="1730"/>
                  </a:cubicBezTo>
                  <a:lnTo>
                    <a:pt x="3284" y="1730"/>
                  </a:lnTo>
                  <a:lnTo>
                    <a:pt x="2795" y="1838"/>
                  </a:lnTo>
                  <a:cubicBezTo>
                    <a:pt x="3203" y="3669"/>
                    <a:pt x="2728" y="6103"/>
                    <a:pt x="2411" y="7209"/>
                  </a:cubicBezTo>
                  <a:cubicBezTo>
                    <a:pt x="2353" y="7027"/>
                    <a:pt x="2296" y="6848"/>
                    <a:pt x="2242" y="6666"/>
                  </a:cubicBezTo>
                  <a:cubicBezTo>
                    <a:pt x="1551" y="4444"/>
                    <a:pt x="900" y="2347"/>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1979280" y="2740984"/>
              <a:ext cx="301702" cy="77024"/>
            </a:xfrm>
            <a:custGeom>
              <a:avLst/>
              <a:gdLst/>
              <a:ahLst/>
              <a:cxnLst/>
              <a:rect l="l" t="t" r="r" b="b"/>
              <a:pathLst>
                <a:path w="16048" h="4097" extrusionOk="0">
                  <a:moveTo>
                    <a:pt x="15703" y="1"/>
                  </a:moveTo>
                  <a:cubicBezTo>
                    <a:pt x="13839" y="2246"/>
                    <a:pt x="10984" y="3608"/>
                    <a:pt x="8068" y="3645"/>
                  </a:cubicBezTo>
                  <a:cubicBezTo>
                    <a:pt x="8023" y="3646"/>
                    <a:pt x="7979" y="3646"/>
                    <a:pt x="7934" y="3646"/>
                  </a:cubicBezTo>
                  <a:cubicBezTo>
                    <a:pt x="5057" y="3646"/>
                    <a:pt x="2230" y="2364"/>
                    <a:pt x="338" y="203"/>
                  </a:cubicBezTo>
                  <a:lnTo>
                    <a:pt x="0" y="496"/>
                  </a:lnTo>
                  <a:cubicBezTo>
                    <a:pt x="1979" y="2758"/>
                    <a:pt x="4939" y="4096"/>
                    <a:pt x="7943" y="4096"/>
                  </a:cubicBezTo>
                  <a:cubicBezTo>
                    <a:pt x="7987" y="4096"/>
                    <a:pt x="8031" y="4093"/>
                    <a:pt x="8071" y="4093"/>
                  </a:cubicBezTo>
                  <a:cubicBezTo>
                    <a:pt x="11119" y="4056"/>
                    <a:pt x="14102" y="2634"/>
                    <a:pt x="16047" y="287"/>
                  </a:cubicBezTo>
                  <a:lnTo>
                    <a:pt x="157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1957792" y="2762604"/>
              <a:ext cx="343100" cy="94263"/>
            </a:xfrm>
            <a:custGeom>
              <a:avLst/>
              <a:gdLst/>
              <a:ahLst/>
              <a:cxnLst/>
              <a:rect l="l" t="t" r="r" b="b"/>
              <a:pathLst>
                <a:path w="18250" h="5014" extrusionOk="0">
                  <a:moveTo>
                    <a:pt x="331" y="1"/>
                  </a:moveTo>
                  <a:lnTo>
                    <a:pt x="1" y="304"/>
                  </a:lnTo>
                  <a:cubicBezTo>
                    <a:pt x="2610" y="3139"/>
                    <a:pt x="5961" y="4852"/>
                    <a:pt x="9200" y="5000"/>
                  </a:cubicBezTo>
                  <a:cubicBezTo>
                    <a:pt x="9366" y="5010"/>
                    <a:pt x="9535" y="5014"/>
                    <a:pt x="9703" y="5014"/>
                  </a:cubicBezTo>
                  <a:cubicBezTo>
                    <a:pt x="12943" y="5014"/>
                    <a:pt x="16854" y="3608"/>
                    <a:pt x="18249" y="382"/>
                  </a:cubicBezTo>
                  <a:lnTo>
                    <a:pt x="17838" y="203"/>
                  </a:lnTo>
                  <a:cubicBezTo>
                    <a:pt x="16520" y="3246"/>
                    <a:pt x="12790" y="4565"/>
                    <a:pt x="9693" y="4565"/>
                  </a:cubicBezTo>
                  <a:cubicBezTo>
                    <a:pt x="9534" y="4565"/>
                    <a:pt x="9376" y="4562"/>
                    <a:pt x="9221" y="4555"/>
                  </a:cubicBezTo>
                  <a:cubicBezTo>
                    <a:pt x="6099" y="4410"/>
                    <a:pt x="2859" y="2748"/>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9" name="Google Shape;459;p35"/>
          <p:cNvCxnSpPr/>
          <p:nvPr/>
        </p:nvCxnSpPr>
        <p:spPr>
          <a:xfrm rot="10800000">
            <a:off x="3052200" y="3115700"/>
            <a:ext cx="3039600" cy="0"/>
          </a:xfrm>
          <a:prstGeom prst="straightConnector1">
            <a:avLst/>
          </a:prstGeom>
          <a:noFill/>
          <a:ln w="19050" cap="flat" cmpd="sng">
            <a:solidFill>
              <a:schemeClr val="dk1"/>
            </a:solidFill>
            <a:prstDash val="dot"/>
            <a:round/>
            <a:headEnd type="oval" w="med" len="med"/>
            <a:tailEnd type="oval" w="med" len="med"/>
          </a:ln>
        </p:spPr>
      </p:cxnSp>
      <p:sp>
        <p:nvSpPr>
          <p:cNvPr id="460" name="Google Shape;460;p35"/>
          <p:cNvSpPr txBox="1">
            <a:spLocks noGrp="1"/>
          </p:cNvSpPr>
          <p:nvPr>
            <p:ph type="subTitle" idx="3"/>
          </p:nvPr>
        </p:nvSpPr>
        <p:spPr>
          <a:xfrm>
            <a:off x="3986600" y="2870300"/>
            <a:ext cx="1174500" cy="245400"/>
          </a:xfrm>
          <a:prstGeom prst="rect">
            <a:avLst/>
          </a:prstGeom>
        </p:spPr>
        <p:txBody>
          <a:bodyPr spcFirstLastPara="1" wrap="square" lIns="91425" tIns="182875" rIns="91425" bIns="91425" anchor="ctr" anchorCtr="0">
            <a:noAutofit/>
          </a:bodyPr>
          <a:lstStyle/>
          <a:p>
            <a:pPr marL="0" lvl="0" indent="0" algn="ctr" rtl="0">
              <a:spcBef>
                <a:spcPts val="0"/>
              </a:spcBef>
              <a:spcAft>
                <a:spcPts val="1600"/>
              </a:spcAft>
              <a:buNone/>
            </a:pPr>
            <a:r>
              <a:rPr lang="en"/>
              <a:t>ONE</a:t>
            </a:r>
            <a:r>
              <a:rPr lang="en" b="0">
                <a:solidFill>
                  <a:srgbClr val="20124D"/>
                </a:solidFill>
                <a:latin typeface="Staatliches"/>
                <a:ea typeface="Staatliches"/>
                <a:cs typeface="Staatliches"/>
                <a:sym typeface="Staatliches"/>
              </a:rPr>
              <a:t> mETER</a:t>
            </a:r>
            <a:endParaRPr b="0">
              <a:solidFill>
                <a:srgbClr val="20124D"/>
              </a:solidFill>
              <a:latin typeface="Staatliches"/>
              <a:ea typeface="Staatliches"/>
              <a:cs typeface="Staatliches"/>
              <a:sym typeface="Staatliches"/>
            </a:endParaRPr>
          </a:p>
        </p:txBody>
      </p:sp>
      <p:grpSp>
        <p:nvGrpSpPr>
          <p:cNvPr id="461" name="Google Shape;461;p35"/>
          <p:cNvGrpSpPr/>
          <p:nvPr/>
        </p:nvGrpSpPr>
        <p:grpSpPr>
          <a:xfrm>
            <a:off x="6218343" y="1568334"/>
            <a:ext cx="1071844" cy="1550229"/>
            <a:chOff x="6218343" y="1568334"/>
            <a:chExt cx="1071844" cy="1550229"/>
          </a:xfrm>
        </p:grpSpPr>
        <p:grpSp>
          <p:nvGrpSpPr>
            <p:cNvPr id="462" name="Google Shape;462;p35"/>
            <p:cNvGrpSpPr/>
            <p:nvPr/>
          </p:nvGrpSpPr>
          <p:grpSpPr>
            <a:xfrm>
              <a:off x="6218343" y="1568334"/>
              <a:ext cx="1071844" cy="1550229"/>
              <a:chOff x="6469980" y="1568334"/>
              <a:chExt cx="1071844" cy="1550229"/>
            </a:xfrm>
          </p:grpSpPr>
          <p:sp>
            <p:nvSpPr>
              <p:cNvPr id="463" name="Google Shape;463;p35"/>
              <p:cNvSpPr/>
              <p:nvPr/>
            </p:nvSpPr>
            <p:spPr>
              <a:xfrm>
                <a:off x="6608536" y="1751766"/>
                <a:ext cx="795936" cy="880536"/>
              </a:xfrm>
              <a:custGeom>
                <a:avLst/>
                <a:gdLst/>
                <a:ahLst/>
                <a:cxnLst/>
                <a:rect l="l" t="t" r="r" b="b"/>
                <a:pathLst>
                  <a:path w="42337" h="46837" extrusionOk="0">
                    <a:moveTo>
                      <a:pt x="21168" y="0"/>
                    </a:moveTo>
                    <a:cubicBezTo>
                      <a:pt x="9476" y="0"/>
                      <a:pt x="0" y="9378"/>
                      <a:pt x="0" y="20945"/>
                    </a:cubicBezTo>
                    <a:cubicBezTo>
                      <a:pt x="0" y="38422"/>
                      <a:pt x="9476" y="46837"/>
                      <a:pt x="21168" y="46837"/>
                    </a:cubicBezTo>
                    <a:cubicBezTo>
                      <a:pt x="32860" y="46837"/>
                      <a:pt x="42337" y="39356"/>
                      <a:pt x="42337" y="20945"/>
                    </a:cubicBezTo>
                    <a:cubicBezTo>
                      <a:pt x="42337" y="9378"/>
                      <a:pt x="32860" y="0"/>
                      <a:pt x="2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6869913" y="2474532"/>
                <a:ext cx="273164" cy="541158"/>
              </a:xfrm>
              <a:custGeom>
                <a:avLst/>
                <a:gdLst/>
                <a:ahLst/>
                <a:cxnLst/>
                <a:rect l="l" t="t" r="r" b="b"/>
                <a:pathLst>
                  <a:path w="14530" h="28785" extrusionOk="0">
                    <a:moveTo>
                      <a:pt x="0" y="1"/>
                    </a:moveTo>
                    <a:lnTo>
                      <a:pt x="0" y="28785"/>
                    </a:lnTo>
                    <a:lnTo>
                      <a:pt x="14530" y="28785"/>
                    </a:lnTo>
                    <a:lnTo>
                      <a:pt x="14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6595715" y="2706712"/>
                <a:ext cx="833799" cy="411852"/>
              </a:xfrm>
              <a:custGeom>
                <a:avLst/>
                <a:gdLst/>
                <a:ahLst/>
                <a:cxnLst/>
                <a:rect l="l" t="t" r="r" b="b"/>
                <a:pathLst>
                  <a:path w="44351" h="21907" extrusionOk="0">
                    <a:moveTo>
                      <a:pt x="21850" y="0"/>
                    </a:moveTo>
                    <a:cubicBezTo>
                      <a:pt x="9953" y="0"/>
                      <a:pt x="1" y="15285"/>
                      <a:pt x="1" y="21670"/>
                    </a:cubicBezTo>
                    <a:lnTo>
                      <a:pt x="21850" y="21907"/>
                    </a:lnTo>
                    <a:lnTo>
                      <a:pt x="43703" y="21907"/>
                    </a:lnTo>
                    <a:cubicBezTo>
                      <a:pt x="44350" y="16435"/>
                      <a:pt x="33839" y="0"/>
                      <a:pt x="218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6469980" y="2171927"/>
                <a:ext cx="208793" cy="223701"/>
              </a:xfrm>
              <a:custGeom>
                <a:avLst/>
                <a:gdLst/>
                <a:ahLst/>
                <a:cxnLst/>
                <a:rect l="l" t="t" r="r" b="b"/>
                <a:pathLst>
                  <a:path w="11106" h="11899" extrusionOk="0">
                    <a:moveTo>
                      <a:pt x="5011" y="0"/>
                    </a:moveTo>
                    <a:cubicBezTo>
                      <a:pt x="4515" y="0"/>
                      <a:pt x="4019" y="94"/>
                      <a:pt x="3540" y="292"/>
                    </a:cubicBezTo>
                    <a:cubicBezTo>
                      <a:pt x="1086" y="1307"/>
                      <a:pt x="0" y="4662"/>
                      <a:pt x="1109" y="7786"/>
                    </a:cubicBezTo>
                    <a:cubicBezTo>
                      <a:pt x="2004" y="10301"/>
                      <a:pt x="4050" y="11899"/>
                      <a:pt x="6093" y="11899"/>
                    </a:cubicBezTo>
                    <a:cubicBezTo>
                      <a:pt x="6589" y="11899"/>
                      <a:pt x="7086" y="11804"/>
                      <a:pt x="7565" y="11606"/>
                    </a:cubicBezTo>
                    <a:cubicBezTo>
                      <a:pt x="10020" y="10595"/>
                      <a:pt x="11105" y="7237"/>
                      <a:pt x="9997" y="4115"/>
                    </a:cubicBezTo>
                    <a:cubicBezTo>
                      <a:pt x="9101" y="1600"/>
                      <a:pt x="7055" y="0"/>
                      <a:pt x="50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a:off x="7333032" y="2162414"/>
                <a:ext cx="208793" cy="223701"/>
              </a:xfrm>
              <a:custGeom>
                <a:avLst/>
                <a:gdLst/>
                <a:ahLst/>
                <a:cxnLst/>
                <a:rect l="l" t="t" r="r" b="b"/>
                <a:pathLst>
                  <a:path w="11106" h="11899" extrusionOk="0">
                    <a:moveTo>
                      <a:pt x="6095" y="0"/>
                    </a:moveTo>
                    <a:cubicBezTo>
                      <a:pt x="4051" y="0"/>
                      <a:pt x="2005" y="1600"/>
                      <a:pt x="1109" y="4116"/>
                    </a:cubicBezTo>
                    <a:cubicBezTo>
                      <a:pt x="0" y="7237"/>
                      <a:pt x="1089" y="10595"/>
                      <a:pt x="3540" y="11606"/>
                    </a:cubicBezTo>
                    <a:cubicBezTo>
                      <a:pt x="4020" y="11805"/>
                      <a:pt x="4516" y="11899"/>
                      <a:pt x="5012" y="11899"/>
                    </a:cubicBezTo>
                    <a:cubicBezTo>
                      <a:pt x="7055" y="11899"/>
                      <a:pt x="9101" y="10301"/>
                      <a:pt x="9996" y="7787"/>
                    </a:cubicBezTo>
                    <a:cubicBezTo>
                      <a:pt x="11105" y="4662"/>
                      <a:pt x="10019" y="1307"/>
                      <a:pt x="7565" y="293"/>
                    </a:cubicBezTo>
                    <a:cubicBezTo>
                      <a:pt x="7086" y="95"/>
                      <a:pt x="6590" y="0"/>
                      <a:pt x="6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5"/>
              <p:cNvSpPr/>
              <p:nvPr/>
            </p:nvSpPr>
            <p:spPr>
              <a:xfrm>
                <a:off x="6802590" y="2133425"/>
                <a:ext cx="40006" cy="81404"/>
              </a:xfrm>
              <a:custGeom>
                <a:avLst/>
                <a:gdLst/>
                <a:ahLst/>
                <a:cxnLst/>
                <a:rect l="l" t="t" r="r" b="b"/>
                <a:pathLst>
                  <a:path w="2128" h="4330" extrusionOk="0">
                    <a:moveTo>
                      <a:pt x="1063" y="0"/>
                    </a:moveTo>
                    <a:cubicBezTo>
                      <a:pt x="477" y="0"/>
                      <a:pt x="1" y="968"/>
                      <a:pt x="1" y="2165"/>
                    </a:cubicBezTo>
                    <a:cubicBezTo>
                      <a:pt x="1" y="3361"/>
                      <a:pt x="477" y="4329"/>
                      <a:pt x="1063" y="4329"/>
                    </a:cubicBezTo>
                    <a:cubicBezTo>
                      <a:pt x="1650" y="4329"/>
                      <a:pt x="2128" y="3361"/>
                      <a:pt x="2128" y="2165"/>
                    </a:cubicBezTo>
                    <a:cubicBezTo>
                      <a:pt x="2128" y="968"/>
                      <a:pt x="1650"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7133508" y="2133425"/>
                <a:ext cx="40006" cy="81404"/>
              </a:xfrm>
              <a:custGeom>
                <a:avLst/>
                <a:gdLst/>
                <a:ahLst/>
                <a:cxnLst/>
                <a:rect l="l" t="t" r="r" b="b"/>
                <a:pathLst>
                  <a:path w="2128" h="4330" extrusionOk="0">
                    <a:moveTo>
                      <a:pt x="1066" y="0"/>
                    </a:moveTo>
                    <a:cubicBezTo>
                      <a:pt x="476" y="0"/>
                      <a:pt x="0" y="968"/>
                      <a:pt x="0" y="2165"/>
                    </a:cubicBezTo>
                    <a:cubicBezTo>
                      <a:pt x="0" y="3361"/>
                      <a:pt x="476" y="4329"/>
                      <a:pt x="1066" y="4329"/>
                    </a:cubicBezTo>
                    <a:cubicBezTo>
                      <a:pt x="1652" y="4329"/>
                      <a:pt x="2127" y="3361"/>
                      <a:pt x="2127" y="2165"/>
                    </a:cubicBezTo>
                    <a:cubicBezTo>
                      <a:pt x="2127" y="968"/>
                      <a:pt x="1652"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6778451" y="2214171"/>
                <a:ext cx="87871" cy="33351"/>
              </a:xfrm>
              <a:custGeom>
                <a:avLst/>
                <a:gdLst/>
                <a:ahLst/>
                <a:cxnLst/>
                <a:rect l="l" t="t" r="r" b="b"/>
                <a:pathLst>
                  <a:path w="4674" h="1774" extrusionOk="0">
                    <a:moveTo>
                      <a:pt x="4448" y="0"/>
                    </a:moveTo>
                    <a:cubicBezTo>
                      <a:pt x="4341" y="0"/>
                      <a:pt x="4244" y="84"/>
                      <a:pt x="4235" y="196"/>
                    </a:cubicBezTo>
                    <a:cubicBezTo>
                      <a:pt x="4232" y="240"/>
                      <a:pt x="4120" y="1255"/>
                      <a:pt x="2623" y="1339"/>
                    </a:cubicBezTo>
                    <a:cubicBezTo>
                      <a:pt x="2569" y="1342"/>
                      <a:pt x="2515" y="1344"/>
                      <a:pt x="2463" y="1344"/>
                    </a:cubicBezTo>
                    <a:cubicBezTo>
                      <a:pt x="1024" y="1344"/>
                      <a:pt x="461" y="262"/>
                      <a:pt x="438" y="213"/>
                    </a:cubicBezTo>
                    <a:cubicBezTo>
                      <a:pt x="401" y="139"/>
                      <a:pt x="323" y="95"/>
                      <a:pt x="244" y="95"/>
                    </a:cubicBezTo>
                    <a:cubicBezTo>
                      <a:pt x="212" y="95"/>
                      <a:pt x="179" y="103"/>
                      <a:pt x="149" y="118"/>
                    </a:cubicBezTo>
                    <a:cubicBezTo>
                      <a:pt x="44" y="172"/>
                      <a:pt x="1" y="300"/>
                      <a:pt x="54" y="406"/>
                    </a:cubicBezTo>
                    <a:cubicBezTo>
                      <a:pt x="82" y="466"/>
                      <a:pt x="756" y="1774"/>
                      <a:pt x="2458" y="1774"/>
                    </a:cubicBezTo>
                    <a:cubicBezTo>
                      <a:pt x="2519" y="1774"/>
                      <a:pt x="2583" y="1770"/>
                      <a:pt x="2647" y="1767"/>
                    </a:cubicBezTo>
                    <a:cubicBezTo>
                      <a:pt x="4532" y="1663"/>
                      <a:pt x="4663" y="247"/>
                      <a:pt x="4663" y="233"/>
                    </a:cubicBezTo>
                    <a:cubicBezTo>
                      <a:pt x="4673" y="115"/>
                      <a:pt x="4585" y="11"/>
                      <a:pt x="4467" y="1"/>
                    </a:cubicBezTo>
                    <a:cubicBezTo>
                      <a:pt x="4461" y="0"/>
                      <a:pt x="4455" y="0"/>
                      <a:pt x="4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7109801" y="2214171"/>
                <a:ext cx="87871" cy="33351"/>
              </a:xfrm>
              <a:custGeom>
                <a:avLst/>
                <a:gdLst/>
                <a:ahLst/>
                <a:cxnLst/>
                <a:rect l="l" t="t" r="r" b="b"/>
                <a:pathLst>
                  <a:path w="4674" h="1774" extrusionOk="0">
                    <a:moveTo>
                      <a:pt x="225" y="0"/>
                    </a:moveTo>
                    <a:cubicBezTo>
                      <a:pt x="219" y="0"/>
                      <a:pt x="212" y="0"/>
                      <a:pt x="206" y="1"/>
                    </a:cubicBezTo>
                    <a:cubicBezTo>
                      <a:pt x="88" y="11"/>
                      <a:pt x="0" y="115"/>
                      <a:pt x="7" y="233"/>
                    </a:cubicBezTo>
                    <a:cubicBezTo>
                      <a:pt x="10" y="247"/>
                      <a:pt x="142" y="1663"/>
                      <a:pt x="2026" y="1767"/>
                    </a:cubicBezTo>
                    <a:cubicBezTo>
                      <a:pt x="2090" y="1770"/>
                      <a:pt x="2154" y="1774"/>
                      <a:pt x="2215" y="1774"/>
                    </a:cubicBezTo>
                    <a:cubicBezTo>
                      <a:pt x="3918" y="1774"/>
                      <a:pt x="4592" y="466"/>
                      <a:pt x="4619" y="406"/>
                    </a:cubicBezTo>
                    <a:cubicBezTo>
                      <a:pt x="4673" y="300"/>
                      <a:pt x="4629" y="172"/>
                      <a:pt x="4525" y="118"/>
                    </a:cubicBezTo>
                    <a:cubicBezTo>
                      <a:pt x="4493" y="103"/>
                      <a:pt x="4460" y="95"/>
                      <a:pt x="4428" y="95"/>
                    </a:cubicBezTo>
                    <a:cubicBezTo>
                      <a:pt x="4348" y="95"/>
                      <a:pt x="4273" y="139"/>
                      <a:pt x="4235" y="213"/>
                    </a:cubicBezTo>
                    <a:cubicBezTo>
                      <a:pt x="4212" y="262"/>
                      <a:pt x="3649" y="1344"/>
                      <a:pt x="2210" y="1344"/>
                    </a:cubicBezTo>
                    <a:cubicBezTo>
                      <a:pt x="2158" y="1344"/>
                      <a:pt x="2104" y="1342"/>
                      <a:pt x="2050" y="1339"/>
                    </a:cubicBezTo>
                    <a:cubicBezTo>
                      <a:pt x="550" y="1255"/>
                      <a:pt x="442" y="240"/>
                      <a:pt x="439" y="196"/>
                    </a:cubicBezTo>
                    <a:cubicBezTo>
                      <a:pt x="426" y="84"/>
                      <a:pt x="332"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6943496" y="2196875"/>
                <a:ext cx="121580" cy="136225"/>
              </a:xfrm>
              <a:custGeom>
                <a:avLst/>
                <a:gdLst/>
                <a:ahLst/>
                <a:cxnLst/>
                <a:rect l="l" t="t" r="r" b="b"/>
                <a:pathLst>
                  <a:path w="6467" h="7246" extrusionOk="0">
                    <a:moveTo>
                      <a:pt x="3233" y="0"/>
                    </a:moveTo>
                    <a:cubicBezTo>
                      <a:pt x="1942" y="263"/>
                      <a:pt x="1" y="6213"/>
                      <a:pt x="745" y="6851"/>
                    </a:cubicBezTo>
                    <a:cubicBezTo>
                      <a:pt x="1054" y="7114"/>
                      <a:pt x="2143" y="7245"/>
                      <a:pt x="3233" y="7245"/>
                    </a:cubicBezTo>
                    <a:cubicBezTo>
                      <a:pt x="4323" y="7245"/>
                      <a:pt x="5413" y="7114"/>
                      <a:pt x="5721" y="6851"/>
                    </a:cubicBezTo>
                    <a:cubicBezTo>
                      <a:pt x="6466" y="6213"/>
                      <a:pt x="4524" y="263"/>
                      <a:pt x="3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6894691" y="1706176"/>
                <a:ext cx="74542" cy="230714"/>
              </a:xfrm>
              <a:custGeom>
                <a:avLst/>
                <a:gdLst/>
                <a:ahLst/>
                <a:cxnLst/>
                <a:rect l="l" t="t" r="r" b="b"/>
                <a:pathLst>
                  <a:path w="3965" h="12272" extrusionOk="0">
                    <a:moveTo>
                      <a:pt x="3715" y="0"/>
                    </a:moveTo>
                    <a:cubicBezTo>
                      <a:pt x="3670" y="0"/>
                      <a:pt x="3626" y="14"/>
                      <a:pt x="3588" y="41"/>
                    </a:cubicBezTo>
                    <a:cubicBezTo>
                      <a:pt x="0" y="2603"/>
                      <a:pt x="1679" y="11710"/>
                      <a:pt x="1750" y="12094"/>
                    </a:cubicBezTo>
                    <a:cubicBezTo>
                      <a:pt x="1770" y="12198"/>
                      <a:pt x="1861" y="12272"/>
                      <a:pt x="1965" y="12272"/>
                    </a:cubicBezTo>
                    <a:cubicBezTo>
                      <a:pt x="1979" y="12272"/>
                      <a:pt x="1993" y="12272"/>
                      <a:pt x="2006" y="12269"/>
                    </a:cubicBezTo>
                    <a:cubicBezTo>
                      <a:pt x="2124" y="12245"/>
                      <a:pt x="2205" y="12130"/>
                      <a:pt x="2181" y="12013"/>
                    </a:cubicBezTo>
                    <a:cubicBezTo>
                      <a:pt x="2164" y="11922"/>
                      <a:pt x="479" y="2799"/>
                      <a:pt x="3843" y="395"/>
                    </a:cubicBezTo>
                    <a:cubicBezTo>
                      <a:pt x="3941" y="328"/>
                      <a:pt x="3965" y="190"/>
                      <a:pt x="3894" y="92"/>
                    </a:cubicBezTo>
                    <a:cubicBezTo>
                      <a:pt x="3851" y="32"/>
                      <a:pt x="3783"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6811539" y="1726461"/>
                <a:ext cx="79994" cy="238516"/>
              </a:xfrm>
              <a:custGeom>
                <a:avLst/>
                <a:gdLst/>
                <a:ahLst/>
                <a:cxnLst/>
                <a:rect l="l" t="t" r="r" b="b"/>
                <a:pathLst>
                  <a:path w="4255" h="12687" extrusionOk="0">
                    <a:moveTo>
                      <a:pt x="4007" y="1"/>
                    </a:moveTo>
                    <a:cubicBezTo>
                      <a:pt x="3976" y="1"/>
                      <a:pt x="3944" y="7"/>
                      <a:pt x="3914" y="21"/>
                    </a:cubicBezTo>
                    <a:cubicBezTo>
                      <a:pt x="2573" y="634"/>
                      <a:pt x="1578" y="2074"/>
                      <a:pt x="954" y="4292"/>
                    </a:cubicBezTo>
                    <a:cubicBezTo>
                      <a:pt x="1" y="7681"/>
                      <a:pt x="216" y="12114"/>
                      <a:pt x="539" y="12596"/>
                    </a:cubicBezTo>
                    <a:cubicBezTo>
                      <a:pt x="580" y="12657"/>
                      <a:pt x="644" y="12687"/>
                      <a:pt x="712" y="12687"/>
                    </a:cubicBezTo>
                    <a:cubicBezTo>
                      <a:pt x="752" y="12687"/>
                      <a:pt x="793" y="12677"/>
                      <a:pt x="830" y="12653"/>
                    </a:cubicBezTo>
                    <a:cubicBezTo>
                      <a:pt x="931" y="12593"/>
                      <a:pt x="961" y="12458"/>
                      <a:pt x="904" y="12353"/>
                    </a:cubicBezTo>
                    <a:cubicBezTo>
                      <a:pt x="688" y="11955"/>
                      <a:pt x="398" y="7316"/>
                      <a:pt x="1538" y="3870"/>
                    </a:cubicBezTo>
                    <a:cubicBezTo>
                      <a:pt x="2131" y="2087"/>
                      <a:pt x="2990" y="928"/>
                      <a:pt x="4096" y="419"/>
                    </a:cubicBezTo>
                    <a:cubicBezTo>
                      <a:pt x="4208" y="368"/>
                      <a:pt x="4255" y="237"/>
                      <a:pt x="4204" y="128"/>
                    </a:cubicBezTo>
                    <a:cubicBezTo>
                      <a:pt x="4167" y="48"/>
                      <a:pt x="4089" y="1"/>
                      <a:pt x="4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6725980" y="1786565"/>
                <a:ext cx="47414" cy="217403"/>
              </a:xfrm>
              <a:custGeom>
                <a:avLst/>
                <a:gdLst/>
                <a:ahLst/>
                <a:cxnLst/>
                <a:rect l="l" t="t" r="r" b="b"/>
                <a:pathLst>
                  <a:path w="2522" h="11564" extrusionOk="0">
                    <a:moveTo>
                      <a:pt x="2272" y="1"/>
                    </a:moveTo>
                    <a:cubicBezTo>
                      <a:pt x="2200" y="1"/>
                      <a:pt x="2131" y="36"/>
                      <a:pt x="2090" y="101"/>
                    </a:cubicBezTo>
                    <a:cubicBezTo>
                      <a:pt x="0" y="3270"/>
                      <a:pt x="1975" y="11071"/>
                      <a:pt x="2060" y="11401"/>
                    </a:cubicBezTo>
                    <a:cubicBezTo>
                      <a:pt x="2084" y="11499"/>
                      <a:pt x="2174" y="11563"/>
                      <a:pt x="2272" y="11563"/>
                    </a:cubicBezTo>
                    <a:cubicBezTo>
                      <a:pt x="2289" y="11563"/>
                      <a:pt x="2306" y="11563"/>
                      <a:pt x="2327" y="11556"/>
                    </a:cubicBezTo>
                    <a:cubicBezTo>
                      <a:pt x="2444" y="11529"/>
                      <a:pt x="2515" y="11408"/>
                      <a:pt x="2484" y="11290"/>
                    </a:cubicBezTo>
                    <a:cubicBezTo>
                      <a:pt x="2461" y="11212"/>
                      <a:pt x="472" y="3348"/>
                      <a:pt x="2454" y="340"/>
                    </a:cubicBezTo>
                    <a:cubicBezTo>
                      <a:pt x="2522" y="239"/>
                      <a:pt x="2492" y="104"/>
                      <a:pt x="2390" y="37"/>
                    </a:cubicBezTo>
                    <a:cubicBezTo>
                      <a:pt x="2354" y="12"/>
                      <a:pt x="2312"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6630269" y="1877049"/>
                <a:ext cx="75745" cy="190989"/>
              </a:xfrm>
              <a:custGeom>
                <a:avLst/>
                <a:gdLst/>
                <a:ahLst/>
                <a:cxnLst/>
                <a:rect l="l" t="t" r="r" b="b"/>
                <a:pathLst>
                  <a:path w="4029" h="10159" extrusionOk="0">
                    <a:moveTo>
                      <a:pt x="2038" y="1"/>
                    </a:moveTo>
                    <a:cubicBezTo>
                      <a:pt x="1956" y="1"/>
                      <a:pt x="1878" y="47"/>
                      <a:pt x="1841" y="125"/>
                    </a:cubicBezTo>
                    <a:cubicBezTo>
                      <a:pt x="0" y="4100"/>
                      <a:pt x="3446" y="9811"/>
                      <a:pt x="3595" y="10054"/>
                    </a:cubicBezTo>
                    <a:cubicBezTo>
                      <a:pt x="3635" y="10121"/>
                      <a:pt x="3705" y="10158"/>
                      <a:pt x="3780" y="10158"/>
                    </a:cubicBezTo>
                    <a:cubicBezTo>
                      <a:pt x="3820" y="10158"/>
                      <a:pt x="3857" y="10149"/>
                      <a:pt x="3894" y="10125"/>
                    </a:cubicBezTo>
                    <a:cubicBezTo>
                      <a:pt x="3995" y="10064"/>
                      <a:pt x="4029" y="9929"/>
                      <a:pt x="3965" y="9825"/>
                    </a:cubicBezTo>
                    <a:cubicBezTo>
                      <a:pt x="3931" y="9767"/>
                      <a:pt x="496" y="4070"/>
                      <a:pt x="2235" y="311"/>
                    </a:cubicBezTo>
                    <a:cubicBezTo>
                      <a:pt x="2286" y="203"/>
                      <a:pt x="2239" y="72"/>
                      <a:pt x="2131" y="21"/>
                    </a:cubicBezTo>
                    <a:cubicBezTo>
                      <a:pt x="2101" y="7"/>
                      <a:pt x="2069"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a:off x="6603592" y="2005603"/>
                <a:ext cx="64146" cy="125697"/>
              </a:xfrm>
              <a:custGeom>
                <a:avLst/>
                <a:gdLst/>
                <a:ahLst/>
                <a:cxnLst/>
                <a:rect l="l" t="t" r="r" b="b"/>
                <a:pathLst>
                  <a:path w="3412" h="6686" extrusionOk="0">
                    <a:moveTo>
                      <a:pt x="232" y="1"/>
                    </a:moveTo>
                    <a:cubicBezTo>
                      <a:pt x="221" y="1"/>
                      <a:pt x="210" y="1"/>
                      <a:pt x="199" y="3"/>
                    </a:cubicBezTo>
                    <a:cubicBezTo>
                      <a:pt x="81" y="23"/>
                      <a:pt x="0" y="135"/>
                      <a:pt x="21" y="256"/>
                    </a:cubicBezTo>
                    <a:cubicBezTo>
                      <a:pt x="539" y="3438"/>
                      <a:pt x="2893" y="6473"/>
                      <a:pt x="2994" y="6600"/>
                    </a:cubicBezTo>
                    <a:cubicBezTo>
                      <a:pt x="3038" y="6655"/>
                      <a:pt x="3102" y="6685"/>
                      <a:pt x="3166" y="6685"/>
                    </a:cubicBezTo>
                    <a:cubicBezTo>
                      <a:pt x="3213" y="6685"/>
                      <a:pt x="3260" y="6668"/>
                      <a:pt x="3301" y="6638"/>
                    </a:cubicBezTo>
                    <a:cubicBezTo>
                      <a:pt x="3395" y="6564"/>
                      <a:pt x="3411" y="6426"/>
                      <a:pt x="3338" y="6331"/>
                    </a:cubicBezTo>
                    <a:cubicBezTo>
                      <a:pt x="3314" y="6301"/>
                      <a:pt x="954" y="3256"/>
                      <a:pt x="452" y="185"/>
                    </a:cubicBezTo>
                    <a:cubicBezTo>
                      <a:pt x="433" y="75"/>
                      <a:pt x="337"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a:off x="6592049" y="2107387"/>
                <a:ext cx="50290" cy="88416"/>
              </a:xfrm>
              <a:custGeom>
                <a:avLst/>
                <a:gdLst/>
                <a:ahLst/>
                <a:cxnLst/>
                <a:rect l="l" t="t" r="r" b="b"/>
                <a:pathLst>
                  <a:path w="2675" h="4703" extrusionOk="0">
                    <a:moveTo>
                      <a:pt x="293" y="1"/>
                    </a:moveTo>
                    <a:cubicBezTo>
                      <a:pt x="192" y="1"/>
                      <a:pt x="98" y="98"/>
                      <a:pt x="92" y="209"/>
                    </a:cubicBezTo>
                    <a:cubicBezTo>
                      <a:pt x="0" y="1986"/>
                      <a:pt x="2172" y="4521"/>
                      <a:pt x="2262" y="4629"/>
                    </a:cubicBezTo>
                    <a:cubicBezTo>
                      <a:pt x="2306" y="4679"/>
                      <a:pt x="2367" y="4703"/>
                      <a:pt x="2428" y="4703"/>
                    </a:cubicBezTo>
                    <a:cubicBezTo>
                      <a:pt x="2478" y="4703"/>
                      <a:pt x="2533" y="4686"/>
                      <a:pt x="2573" y="4649"/>
                    </a:cubicBezTo>
                    <a:cubicBezTo>
                      <a:pt x="2664" y="4572"/>
                      <a:pt x="2674" y="4433"/>
                      <a:pt x="2593" y="4342"/>
                    </a:cubicBezTo>
                    <a:cubicBezTo>
                      <a:pt x="2573" y="4318"/>
                      <a:pt x="445" y="1830"/>
                      <a:pt x="526" y="232"/>
                    </a:cubicBezTo>
                    <a:cubicBezTo>
                      <a:pt x="533" y="111"/>
                      <a:pt x="442" y="7"/>
                      <a:pt x="321" y="3"/>
                    </a:cubicBezTo>
                    <a:cubicBezTo>
                      <a:pt x="311" y="2"/>
                      <a:pt x="302"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7036030" y="1701777"/>
                <a:ext cx="74486" cy="235113"/>
              </a:xfrm>
              <a:custGeom>
                <a:avLst/>
                <a:gdLst/>
                <a:ahLst/>
                <a:cxnLst/>
                <a:rect l="l" t="t" r="r" b="b"/>
                <a:pathLst>
                  <a:path w="3962" h="12506" extrusionOk="0">
                    <a:moveTo>
                      <a:pt x="247" y="1"/>
                    </a:moveTo>
                    <a:cubicBezTo>
                      <a:pt x="180" y="1"/>
                      <a:pt x="114" y="32"/>
                      <a:pt x="71" y="93"/>
                    </a:cubicBezTo>
                    <a:cubicBezTo>
                      <a:pt x="0" y="191"/>
                      <a:pt x="24" y="326"/>
                      <a:pt x="122" y="397"/>
                    </a:cubicBezTo>
                    <a:cubicBezTo>
                      <a:pt x="3486" y="2801"/>
                      <a:pt x="1952" y="12156"/>
                      <a:pt x="1936" y="12250"/>
                    </a:cubicBezTo>
                    <a:cubicBezTo>
                      <a:pt x="1919" y="12368"/>
                      <a:pt x="1996" y="12482"/>
                      <a:pt x="2118" y="12503"/>
                    </a:cubicBezTo>
                    <a:cubicBezTo>
                      <a:pt x="2127" y="12506"/>
                      <a:pt x="2141" y="12506"/>
                      <a:pt x="2151" y="12506"/>
                    </a:cubicBezTo>
                    <a:cubicBezTo>
                      <a:pt x="2259" y="12506"/>
                      <a:pt x="2350" y="12432"/>
                      <a:pt x="2370" y="12324"/>
                    </a:cubicBezTo>
                    <a:cubicBezTo>
                      <a:pt x="2434" y="11927"/>
                      <a:pt x="3962" y="2605"/>
                      <a:pt x="374" y="42"/>
                    </a:cubicBezTo>
                    <a:cubicBezTo>
                      <a:pt x="336" y="14"/>
                      <a:pt x="291"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7116588" y="1726461"/>
                <a:ext cx="80050" cy="238572"/>
              </a:xfrm>
              <a:custGeom>
                <a:avLst/>
                <a:gdLst/>
                <a:ahLst/>
                <a:cxnLst/>
                <a:rect l="l" t="t" r="r" b="b"/>
                <a:pathLst>
                  <a:path w="4258" h="12690" extrusionOk="0">
                    <a:moveTo>
                      <a:pt x="249" y="1"/>
                    </a:moveTo>
                    <a:cubicBezTo>
                      <a:pt x="166" y="1"/>
                      <a:pt x="88" y="48"/>
                      <a:pt x="50" y="128"/>
                    </a:cubicBezTo>
                    <a:cubicBezTo>
                      <a:pt x="0" y="237"/>
                      <a:pt x="47" y="368"/>
                      <a:pt x="159" y="419"/>
                    </a:cubicBezTo>
                    <a:cubicBezTo>
                      <a:pt x="1267" y="928"/>
                      <a:pt x="2127" y="2090"/>
                      <a:pt x="2721" y="3875"/>
                    </a:cubicBezTo>
                    <a:cubicBezTo>
                      <a:pt x="3857" y="7316"/>
                      <a:pt x="3570" y="11949"/>
                      <a:pt x="3351" y="12353"/>
                    </a:cubicBezTo>
                    <a:cubicBezTo>
                      <a:pt x="3287" y="12451"/>
                      <a:pt x="3314" y="12585"/>
                      <a:pt x="3412" y="12653"/>
                    </a:cubicBezTo>
                    <a:cubicBezTo>
                      <a:pt x="3449" y="12680"/>
                      <a:pt x="3492" y="12690"/>
                      <a:pt x="3537" y="12690"/>
                    </a:cubicBezTo>
                    <a:cubicBezTo>
                      <a:pt x="3604" y="12690"/>
                      <a:pt x="3674" y="12657"/>
                      <a:pt x="3715" y="12596"/>
                    </a:cubicBezTo>
                    <a:cubicBezTo>
                      <a:pt x="4039" y="12117"/>
                      <a:pt x="4258" y="7684"/>
                      <a:pt x="3304" y="4295"/>
                    </a:cubicBezTo>
                    <a:cubicBezTo>
                      <a:pt x="2680" y="2074"/>
                      <a:pt x="1682" y="634"/>
                      <a:pt x="341" y="21"/>
                    </a:cubicBezTo>
                    <a:cubicBezTo>
                      <a:pt x="311" y="7"/>
                      <a:pt x="279"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7234783" y="1786602"/>
                <a:ext cx="47432" cy="217366"/>
              </a:xfrm>
              <a:custGeom>
                <a:avLst/>
                <a:gdLst/>
                <a:ahLst/>
                <a:cxnLst/>
                <a:rect l="l" t="t" r="r" b="b"/>
                <a:pathLst>
                  <a:path w="2523" h="11562" extrusionOk="0">
                    <a:moveTo>
                      <a:pt x="248" y="0"/>
                    </a:moveTo>
                    <a:cubicBezTo>
                      <a:pt x="207" y="0"/>
                      <a:pt x="166" y="11"/>
                      <a:pt x="129" y="35"/>
                    </a:cubicBezTo>
                    <a:cubicBezTo>
                      <a:pt x="28" y="102"/>
                      <a:pt x="1" y="237"/>
                      <a:pt x="68" y="338"/>
                    </a:cubicBezTo>
                    <a:cubicBezTo>
                      <a:pt x="2050" y="3346"/>
                      <a:pt x="58" y="11210"/>
                      <a:pt x="37" y="11288"/>
                    </a:cubicBezTo>
                    <a:cubicBezTo>
                      <a:pt x="7" y="11406"/>
                      <a:pt x="78" y="11527"/>
                      <a:pt x="196" y="11554"/>
                    </a:cubicBezTo>
                    <a:cubicBezTo>
                      <a:pt x="213" y="11561"/>
                      <a:pt x="230" y="11561"/>
                      <a:pt x="250" y="11561"/>
                    </a:cubicBezTo>
                    <a:cubicBezTo>
                      <a:pt x="348" y="11561"/>
                      <a:pt x="435" y="11497"/>
                      <a:pt x="459" y="11399"/>
                    </a:cubicBezTo>
                    <a:cubicBezTo>
                      <a:pt x="547" y="11069"/>
                      <a:pt x="2522" y="3268"/>
                      <a:pt x="432" y="99"/>
                    </a:cubicBezTo>
                    <a:cubicBezTo>
                      <a:pt x="389" y="34"/>
                      <a:pt x="319"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7302106" y="1877049"/>
                <a:ext cx="75745" cy="190989"/>
              </a:xfrm>
              <a:custGeom>
                <a:avLst/>
                <a:gdLst/>
                <a:ahLst/>
                <a:cxnLst/>
                <a:rect l="l" t="t" r="r" b="b"/>
                <a:pathLst>
                  <a:path w="4029" h="10159" extrusionOk="0">
                    <a:moveTo>
                      <a:pt x="1993" y="1"/>
                    </a:moveTo>
                    <a:cubicBezTo>
                      <a:pt x="1962" y="1"/>
                      <a:pt x="1931" y="7"/>
                      <a:pt x="1902" y="21"/>
                    </a:cubicBezTo>
                    <a:cubicBezTo>
                      <a:pt x="1790" y="72"/>
                      <a:pt x="1743" y="203"/>
                      <a:pt x="1793" y="311"/>
                    </a:cubicBezTo>
                    <a:cubicBezTo>
                      <a:pt x="3533" y="4070"/>
                      <a:pt x="101" y="9767"/>
                      <a:pt x="64" y="9825"/>
                    </a:cubicBezTo>
                    <a:cubicBezTo>
                      <a:pt x="0" y="9929"/>
                      <a:pt x="33" y="10064"/>
                      <a:pt x="138" y="10125"/>
                    </a:cubicBezTo>
                    <a:cubicBezTo>
                      <a:pt x="172" y="10149"/>
                      <a:pt x="212" y="10158"/>
                      <a:pt x="253" y="10158"/>
                    </a:cubicBezTo>
                    <a:cubicBezTo>
                      <a:pt x="324" y="10158"/>
                      <a:pt x="397" y="10121"/>
                      <a:pt x="438" y="10054"/>
                    </a:cubicBezTo>
                    <a:cubicBezTo>
                      <a:pt x="587" y="9811"/>
                      <a:pt x="4029" y="4100"/>
                      <a:pt x="2191" y="125"/>
                    </a:cubicBezTo>
                    <a:cubicBezTo>
                      <a:pt x="2154" y="47"/>
                      <a:pt x="2075"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7340364" y="2005603"/>
                <a:ext cx="64164" cy="125697"/>
              </a:xfrm>
              <a:custGeom>
                <a:avLst/>
                <a:gdLst/>
                <a:ahLst/>
                <a:cxnLst/>
                <a:rect l="l" t="t" r="r" b="b"/>
                <a:pathLst>
                  <a:path w="3413" h="6686" extrusionOk="0">
                    <a:moveTo>
                      <a:pt x="3182" y="1"/>
                    </a:moveTo>
                    <a:cubicBezTo>
                      <a:pt x="3079" y="1"/>
                      <a:pt x="2983" y="75"/>
                      <a:pt x="2965" y="185"/>
                    </a:cubicBezTo>
                    <a:cubicBezTo>
                      <a:pt x="2459" y="3253"/>
                      <a:pt x="99" y="6301"/>
                      <a:pt x="75" y="6331"/>
                    </a:cubicBezTo>
                    <a:cubicBezTo>
                      <a:pt x="1" y="6426"/>
                      <a:pt x="18" y="6564"/>
                      <a:pt x="113" y="6638"/>
                    </a:cubicBezTo>
                    <a:cubicBezTo>
                      <a:pt x="153" y="6668"/>
                      <a:pt x="200" y="6685"/>
                      <a:pt x="247" y="6685"/>
                    </a:cubicBezTo>
                    <a:cubicBezTo>
                      <a:pt x="315" y="6685"/>
                      <a:pt x="379" y="6655"/>
                      <a:pt x="419" y="6600"/>
                    </a:cubicBezTo>
                    <a:cubicBezTo>
                      <a:pt x="520" y="6473"/>
                      <a:pt x="2873" y="3438"/>
                      <a:pt x="3396" y="256"/>
                    </a:cubicBezTo>
                    <a:cubicBezTo>
                      <a:pt x="3413" y="135"/>
                      <a:pt x="3335" y="23"/>
                      <a:pt x="3214" y="3"/>
                    </a:cubicBezTo>
                    <a:cubicBezTo>
                      <a:pt x="3203" y="1"/>
                      <a:pt x="3193" y="1"/>
                      <a:pt x="3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7365782" y="2107405"/>
                <a:ext cx="50346" cy="88398"/>
              </a:xfrm>
              <a:custGeom>
                <a:avLst/>
                <a:gdLst/>
                <a:ahLst/>
                <a:cxnLst/>
                <a:rect l="l" t="t" r="r" b="b"/>
                <a:pathLst>
                  <a:path w="2678" h="4702" extrusionOk="0">
                    <a:moveTo>
                      <a:pt x="2381" y="1"/>
                    </a:moveTo>
                    <a:cubicBezTo>
                      <a:pt x="2372" y="1"/>
                      <a:pt x="2363" y="1"/>
                      <a:pt x="2354" y="2"/>
                    </a:cubicBezTo>
                    <a:cubicBezTo>
                      <a:pt x="2236" y="6"/>
                      <a:pt x="2142" y="110"/>
                      <a:pt x="2148" y="231"/>
                    </a:cubicBezTo>
                    <a:cubicBezTo>
                      <a:pt x="2229" y="1829"/>
                      <a:pt x="102" y="4317"/>
                      <a:pt x="82" y="4341"/>
                    </a:cubicBezTo>
                    <a:cubicBezTo>
                      <a:pt x="1" y="4432"/>
                      <a:pt x="11" y="4571"/>
                      <a:pt x="105" y="4648"/>
                    </a:cubicBezTo>
                    <a:cubicBezTo>
                      <a:pt x="146" y="4685"/>
                      <a:pt x="197" y="4702"/>
                      <a:pt x="247" y="4702"/>
                    </a:cubicBezTo>
                    <a:cubicBezTo>
                      <a:pt x="308" y="4702"/>
                      <a:pt x="368" y="4678"/>
                      <a:pt x="412" y="4628"/>
                    </a:cubicBezTo>
                    <a:cubicBezTo>
                      <a:pt x="507" y="4520"/>
                      <a:pt x="2677" y="1985"/>
                      <a:pt x="2587" y="208"/>
                    </a:cubicBezTo>
                    <a:cubicBezTo>
                      <a:pt x="2581" y="96"/>
                      <a:pt x="2494" y="1"/>
                      <a:pt x="2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6835678" y="1568334"/>
                <a:ext cx="316912" cy="180649"/>
              </a:xfrm>
              <a:custGeom>
                <a:avLst/>
                <a:gdLst/>
                <a:ahLst/>
                <a:cxnLst/>
                <a:rect l="l" t="t" r="r" b="b"/>
                <a:pathLst>
                  <a:path w="16857" h="9609" extrusionOk="0">
                    <a:moveTo>
                      <a:pt x="8429" y="0"/>
                    </a:moveTo>
                    <a:cubicBezTo>
                      <a:pt x="3783" y="0"/>
                      <a:pt x="1" y="3783"/>
                      <a:pt x="1" y="8429"/>
                    </a:cubicBezTo>
                    <a:cubicBezTo>
                      <a:pt x="1" y="8759"/>
                      <a:pt x="21" y="9090"/>
                      <a:pt x="58" y="9413"/>
                    </a:cubicBezTo>
                    <a:cubicBezTo>
                      <a:pt x="72" y="9524"/>
                      <a:pt x="166" y="9608"/>
                      <a:pt x="274" y="9608"/>
                    </a:cubicBezTo>
                    <a:cubicBezTo>
                      <a:pt x="284" y="9608"/>
                      <a:pt x="290" y="9605"/>
                      <a:pt x="301" y="9605"/>
                    </a:cubicBezTo>
                    <a:cubicBezTo>
                      <a:pt x="419" y="9591"/>
                      <a:pt x="506" y="9484"/>
                      <a:pt x="493" y="9362"/>
                    </a:cubicBezTo>
                    <a:cubicBezTo>
                      <a:pt x="456" y="9056"/>
                      <a:pt x="439" y="8742"/>
                      <a:pt x="439" y="8429"/>
                    </a:cubicBezTo>
                    <a:cubicBezTo>
                      <a:pt x="439" y="4025"/>
                      <a:pt x="4023" y="439"/>
                      <a:pt x="8429" y="439"/>
                    </a:cubicBezTo>
                    <a:cubicBezTo>
                      <a:pt x="12613" y="439"/>
                      <a:pt x="16419" y="4622"/>
                      <a:pt x="16419" y="9214"/>
                    </a:cubicBezTo>
                    <a:cubicBezTo>
                      <a:pt x="16419" y="9332"/>
                      <a:pt x="16520" y="9433"/>
                      <a:pt x="16638" y="9433"/>
                    </a:cubicBezTo>
                    <a:cubicBezTo>
                      <a:pt x="16760" y="9433"/>
                      <a:pt x="16857" y="9332"/>
                      <a:pt x="16857" y="9214"/>
                    </a:cubicBezTo>
                    <a:cubicBezTo>
                      <a:pt x="16857" y="4305"/>
                      <a:pt x="12920" y="0"/>
                      <a:pt x="8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6835114" y="1581344"/>
                <a:ext cx="225450" cy="149573"/>
              </a:xfrm>
              <a:custGeom>
                <a:avLst/>
                <a:gdLst/>
                <a:ahLst/>
                <a:cxnLst/>
                <a:rect l="l" t="t" r="r" b="b"/>
                <a:pathLst>
                  <a:path w="11992" h="7956" extrusionOk="0">
                    <a:moveTo>
                      <a:pt x="10398" y="0"/>
                    </a:moveTo>
                    <a:cubicBezTo>
                      <a:pt x="4320" y="0"/>
                      <a:pt x="102" y="7550"/>
                      <a:pt x="57" y="7632"/>
                    </a:cubicBezTo>
                    <a:cubicBezTo>
                      <a:pt x="1" y="7740"/>
                      <a:pt x="37" y="7872"/>
                      <a:pt x="146" y="7928"/>
                    </a:cubicBezTo>
                    <a:cubicBezTo>
                      <a:pt x="179" y="7949"/>
                      <a:pt x="213" y="7956"/>
                      <a:pt x="250" y="7956"/>
                    </a:cubicBezTo>
                    <a:cubicBezTo>
                      <a:pt x="328" y="7956"/>
                      <a:pt x="401" y="7915"/>
                      <a:pt x="442" y="7844"/>
                    </a:cubicBezTo>
                    <a:cubicBezTo>
                      <a:pt x="486" y="7763"/>
                      <a:pt x="4582" y="437"/>
                      <a:pt x="10397" y="437"/>
                    </a:cubicBezTo>
                    <a:cubicBezTo>
                      <a:pt x="10827" y="437"/>
                      <a:pt x="11265" y="476"/>
                      <a:pt x="11712" y="562"/>
                    </a:cubicBezTo>
                    <a:cubicBezTo>
                      <a:pt x="11728" y="566"/>
                      <a:pt x="11744" y="568"/>
                      <a:pt x="11759" y="568"/>
                    </a:cubicBezTo>
                    <a:cubicBezTo>
                      <a:pt x="11859" y="568"/>
                      <a:pt x="11948" y="493"/>
                      <a:pt x="11968" y="391"/>
                    </a:cubicBezTo>
                    <a:cubicBezTo>
                      <a:pt x="11992" y="273"/>
                      <a:pt x="11915" y="158"/>
                      <a:pt x="11797" y="134"/>
                    </a:cubicBezTo>
                    <a:cubicBezTo>
                      <a:pt x="11321" y="43"/>
                      <a:pt x="10854" y="0"/>
                      <a:pt x="10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6909900" y="1615710"/>
                <a:ext cx="186872" cy="109378"/>
              </a:xfrm>
              <a:custGeom>
                <a:avLst/>
                <a:gdLst/>
                <a:ahLst/>
                <a:cxnLst/>
                <a:rect l="l" t="t" r="r" b="b"/>
                <a:pathLst>
                  <a:path w="9940" h="5818" extrusionOk="0">
                    <a:moveTo>
                      <a:pt x="9642" y="1"/>
                    </a:moveTo>
                    <a:cubicBezTo>
                      <a:pt x="7012" y="1"/>
                      <a:pt x="268" y="4420"/>
                      <a:pt x="24" y="5554"/>
                    </a:cubicBezTo>
                    <a:cubicBezTo>
                      <a:pt x="0" y="5672"/>
                      <a:pt x="75" y="5787"/>
                      <a:pt x="193" y="5814"/>
                    </a:cubicBezTo>
                    <a:cubicBezTo>
                      <a:pt x="210" y="5817"/>
                      <a:pt x="223" y="5817"/>
                      <a:pt x="240" y="5817"/>
                    </a:cubicBezTo>
                    <a:cubicBezTo>
                      <a:pt x="341" y="5817"/>
                      <a:pt x="428" y="5750"/>
                      <a:pt x="453" y="5646"/>
                    </a:cubicBezTo>
                    <a:cubicBezTo>
                      <a:pt x="635" y="4799"/>
                      <a:pt x="7151" y="441"/>
                      <a:pt x="9636" y="441"/>
                    </a:cubicBezTo>
                    <a:lnTo>
                      <a:pt x="9706" y="441"/>
                    </a:lnTo>
                    <a:cubicBezTo>
                      <a:pt x="9828" y="430"/>
                      <a:pt x="9929" y="349"/>
                      <a:pt x="9932" y="228"/>
                    </a:cubicBezTo>
                    <a:cubicBezTo>
                      <a:pt x="9939" y="110"/>
                      <a:pt x="9841" y="9"/>
                      <a:pt x="9723" y="2"/>
                    </a:cubicBezTo>
                    <a:cubicBezTo>
                      <a:pt x="9697" y="1"/>
                      <a:pt x="9669" y="1"/>
                      <a:pt x="9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036030" y="1652220"/>
                <a:ext cx="89770" cy="57791"/>
              </a:xfrm>
              <a:custGeom>
                <a:avLst/>
                <a:gdLst/>
                <a:ahLst/>
                <a:cxnLst/>
                <a:rect l="l" t="t" r="r" b="b"/>
                <a:pathLst>
                  <a:path w="4775" h="3074" extrusionOk="0">
                    <a:moveTo>
                      <a:pt x="4533" y="1"/>
                    </a:moveTo>
                    <a:cubicBezTo>
                      <a:pt x="4519" y="1"/>
                      <a:pt x="4505" y="2"/>
                      <a:pt x="4491" y="5"/>
                    </a:cubicBezTo>
                    <a:cubicBezTo>
                      <a:pt x="4359" y="32"/>
                      <a:pt x="1237" y="696"/>
                      <a:pt x="58" y="2746"/>
                    </a:cubicBezTo>
                    <a:cubicBezTo>
                      <a:pt x="0" y="2851"/>
                      <a:pt x="34" y="2985"/>
                      <a:pt x="139" y="3046"/>
                    </a:cubicBezTo>
                    <a:cubicBezTo>
                      <a:pt x="172" y="3066"/>
                      <a:pt x="212" y="3073"/>
                      <a:pt x="250" y="3073"/>
                    </a:cubicBezTo>
                    <a:cubicBezTo>
                      <a:pt x="324" y="3073"/>
                      <a:pt x="398" y="3036"/>
                      <a:pt x="439" y="2965"/>
                    </a:cubicBezTo>
                    <a:cubicBezTo>
                      <a:pt x="1521" y="1088"/>
                      <a:pt x="4548" y="440"/>
                      <a:pt x="4578" y="433"/>
                    </a:cubicBezTo>
                    <a:cubicBezTo>
                      <a:pt x="4696" y="410"/>
                      <a:pt x="4774" y="295"/>
                      <a:pt x="4751" y="177"/>
                    </a:cubicBezTo>
                    <a:cubicBezTo>
                      <a:pt x="4726" y="74"/>
                      <a:pt x="4635" y="1"/>
                      <a:pt x="4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6501414" y="1703224"/>
                <a:ext cx="1004973" cy="603010"/>
              </a:xfrm>
              <a:custGeom>
                <a:avLst/>
                <a:gdLst/>
                <a:ahLst/>
                <a:cxnLst/>
                <a:rect l="l" t="t" r="r" b="b"/>
                <a:pathLst>
                  <a:path w="53456" h="32075" extrusionOk="0">
                    <a:moveTo>
                      <a:pt x="26962" y="1"/>
                    </a:moveTo>
                    <a:cubicBezTo>
                      <a:pt x="24979" y="1"/>
                      <a:pt x="22992" y="336"/>
                      <a:pt x="21095" y="1008"/>
                    </a:cubicBezTo>
                    <a:cubicBezTo>
                      <a:pt x="12845" y="3924"/>
                      <a:pt x="1" y="11816"/>
                      <a:pt x="6662" y="31922"/>
                    </a:cubicBezTo>
                    <a:cubicBezTo>
                      <a:pt x="6693" y="32017"/>
                      <a:pt x="6780" y="32074"/>
                      <a:pt x="6871" y="32074"/>
                    </a:cubicBezTo>
                    <a:cubicBezTo>
                      <a:pt x="6895" y="32074"/>
                      <a:pt x="6918" y="32070"/>
                      <a:pt x="6939" y="32060"/>
                    </a:cubicBezTo>
                    <a:cubicBezTo>
                      <a:pt x="7054" y="32023"/>
                      <a:pt x="7117" y="31898"/>
                      <a:pt x="7077" y="31784"/>
                    </a:cubicBezTo>
                    <a:cubicBezTo>
                      <a:pt x="533" y="12032"/>
                      <a:pt x="13142" y="4281"/>
                      <a:pt x="21240" y="1419"/>
                    </a:cubicBezTo>
                    <a:cubicBezTo>
                      <a:pt x="23091" y="765"/>
                      <a:pt x="25029" y="438"/>
                      <a:pt x="26963" y="438"/>
                    </a:cubicBezTo>
                    <a:cubicBezTo>
                      <a:pt x="28931" y="438"/>
                      <a:pt x="30894" y="777"/>
                      <a:pt x="32756" y="1456"/>
                    </a:cubicBezTo>
                    <a:cubicBezTo>
                      <a:pt x="40652" y="4328"/>
                      <a:pt x="52922" y="12089"/>
                      <a:pt x="46396" y="31784"/>
                    </a:cubicBezTo>
                    <a:cubicBezTo>
                      <a:pt x="46359" y="31898"/>
                      <a:pt x="46420" y="32023"/>
                      <a:pt x="46535" y="32060"/>
                    </a:cubicBezTo>
                    <a:cubicBezTo>
                      <a:pt x="46558" y="32069"/>
                      <a:pt x="46582" y="32072"/>
                      <a:pt x="46605" y="32072"/>
                    </a:cubicBezTo>
                    <a:cubicBezTo>
                      <a:pt x="46696" y="32072"/>
                      <a:pt x="46781" y="32013"/>
                      <a:pt x="46810" y="31922"/>
                    </a:cubicBezTo>
                    <a:cubicBezTo>
                      <a:pt x="53456" y="11876"/>
                      <a:pt x="40952" y="3971"/>
                      <a:pt x="32908" y="1045"/>
                    </a:cubicBezTo>
                    <a:cubicBezTo>
                      <a:pt x="30997" y="349"/>
                      <a:pt x="28982" y="1"/>
                      <a:pt x="26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6735286" y="2005697"/>
                <a:ext cx="180142" cy="105280"/>
              </a:xfrm>
              <a:custGeom>
                <a:avLst/>
                <a:gdLst/>
                <a:ahLst/>
                <a:cxnLst/>
                <a:rect l="l" t="t" r="r" b="b"/>
                <a:pathLst>
                  <a:path w="9582" h="5600" extrusionOk="0">
                    <a:moveTo>
                      <a:pt x="7256" y="1"/>
                    </a:moveTo>
                    <a:cubicBezTo>
                      <a:pt x="5159" y="1"/>
                      <a:pt x="2149" y="2317"/>
                      <a:pt x="712" y="3477"/>
                    </a:cubicBezTo>
                    <a:cubicBezTo>
                      <a:pt x="1" y="4049"/>
                      <a:pt x="185" y="5600"/>
                      <a:pt x="447" y="5600"/>
                    </a:cubicBezTo>
                    <a:cubicBezTo>
                      <a:pt x="452" y="5600"/>
                      <a:pt x="457" y="5599"/>
                      <a:pt x="463" y="5598"/>
                    </a:cubicBezTo>
                    <a:cubicBezTo>
                      <a:pt x="679" y="5548"/>
                      <a:pt x="2353" y="4256"/>
                      <a:pt x="4603" y="3056"/>
                    </a:cubicBezTo>
                    <a:cubicBezTo>
                      <a:pt x="6861" y="1852"/>
                      <a:pt x="9582" y="2671"/>
                      <a:pt x="9296" y="1680"/>
                    </a:cubicBezTo>
                    <a:cubicBezTo>
                      <a:pt x="8942" y="459"/>
                      <a:pt x="8189" y="1"/>
                      <a:pt x="7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7097562" y="2005697"/>
                <a:ext cx="180142" cy="105280"/>
              </a:xfrm>
              <a:custGeom>
                <a:avLst/>
                <a:gdLst/>
                <a:ahLst/>
                <a:cxnLst/>
                <a:rect l="l" t="t" r="r" b="b"/>
                <a:pathLst>
                  <a:path w="9582" h="5600" extrusionOk="0">
                    <a:moveTo>
                      <a:pt x="2326" y="1"/>
                    </a:moveTo>
                    <a:cubicBezTo>
                      <a:pt x="1394" y="1"/>
                      <a:pt x="641" y="459"/>
                      <a:pt x="287" y="1680"/>
                    </a:cubicBezTo>
                    <a:cubicBezTo>
                      <a:pt x="1" y="2671"/>
                      <a:pt x="2724" y="1852"/>
                      <a:pt x="4980" y="3056"/>
                    </a:cubicBezTo>
                    <a:cubicBezTo>
                      <a:pt x="7229" y="4256"/>
                      <a:pt x="8908" y="5548"/>
                      <a:pt x="9120" y="5598"/>
                    </a:cubicBezTo>
                    <a:cubicBezTo>
                      <a:pt x="9126" y="5599"/>
                      <a:pt x="9131" y="5600"/>
                      <a:pt x="9136" y="5600"/>
                    </a:cubicBezTo>
                    <a:cubicBezTo>
                      <a:pt x="9397" y="5600"/>
                      <a:pt x="9581" y="4049"/>
                      <a:pt x="8870" y="3477"/>
                    </a:cubicBezTo>
                    <a:cubicBezTo>
                      <a:pt x="7433" y="2317"/>
                      <a:pt x="4424" y="1"/>
                      <a:pt x="2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7399828" y="2369139"/>
                <a:ext cx="66872" cy="66890"/>
              </a:xfrm>
              <a:custGeom>
                <a:avLst/>
                <a:gdLst/>
                <a:ahLst/>
                <a:cxnLst/>
                <a:rect l="l" t="t" r="r" b="b"/>
                <a:pathLst>
                  <a:path w="3557" h="3558" extrusionOk="0">
                    <a:moveTo>
                      <a:pt x="1781" y="0"/>
                    </a:moveTo>
                    <a:cubicBezTo>
                      <a:pt x="796" y="0"/>
                      <a:pt x="1" y="796"/>
                      <a:pt x="1" y="1780"/>
                    </a:cubicBezTo>
                    <a:cubicBezTo>
                      <a:pt x="1" y="2762"/>
                      <a:pt x="796" y="3557"/>
                      <a:pt x="1781" y="3557"/>
                    </a:cubicBezTo>
                    <a:cubicBezTo>
                      <a:pt x="2761" y="3557"/>
                      <a:pt x="3557" y="2762"/>
                      <a:pt x="3557" y="1780"/>
                    </a:cubicBezTo>
                    <a:cubicBezTo>
                      <a:pt x="3557" y="796"/>
                      <a:pt x="2761"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6540969" y="2369139"/>
                <a:ext cx="66890" cy="66890"/>
              </a:xfrm>
              <a:custGeom>
                <a:avLst/>
                <a:gdLst/>
                <a:ahLst/>
                <a:cxnLst/>
                <a:rect l="l" t="t" r="r" b="b"/>
                <a:pathLst>
                  <a:path w="3558" h="3558" extrusionOk="0">
                    <a:moveTo>
                      <a:pt x="1777" y="0"/>
                    </a:moveTo>
                    <a:cubicBezTo>
                      <a:pt x="796" y="0"/>
                      <a:pt x="0" y="796"/>
                      <a:pt x="0" y="1780"/>
                    </a:cubicBezTo>
                    <a:cubicBezTo>
                      <a:pt x="0" y="2762"/>
                      <a:pt x="796" y="3557"/>
                      <a:pt x="1777" y="3557"/>
                    </a:cubicBezTo>
                    <a:cubicBezTo>
                      <a:pt x="2758" y="3557"/>
                      <a:pt x="3557" y="2762"/>
                      <a:pt x="3557" y="1780"/>
                    </a:cubicBezTo>
                    <a:cubicBezTo>
                      <a:pt x="3557" y="796"/>
                      <a:pt x="2758" y="0"/>
                      <a:pt x="1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6843292" y="2747433"/>
                <a:ext cx="325278" cy="77870"/>
              </a:xfrm>
              <a:custGeom>
                <a:avLst/>
                <a:gdLst/>
                <a:ahLst/>
                <a:cxnLst/>
                <a:rect l="l" t="t" r="r" b="b"/>
                <a:pathLst>
                  <a:path w="17302" h="4142" extrusionOk="0">
                    <a:moveTo>
                      <a:pt x="165" y="1"/>
                    </a:moveTo>
                    <a:cubicBezTo>
                      <a:pt x="128" y="1"/>
                      <a:pt x="91" y="15"/>
                      <a:pt x="61" y="42"/>
                    </a:cubicBezTo>
                    <a:cubicBezTo>
                      <a:pt x="0" y="96"/>
                      <a:pt x="0" y="193"/>
                      <a:pt x="54" y="254"/>
                    </a:cubicBezTo>
                    <a:cubicBezTo>
                      <a:pt x="1156" y="1427"/>
                      <a:pt x="4184" y="4142"/>
                      <a:pt x="8648" y="4142"/>
                    </a:cubicBezTo>
                    <a:lnTo>
                      <a:pt x="8785" y="4142"/>
                    </a:lnTo>
                    <a:cubicBezTo>
                      <a:pt x="13185" y="4088"/>
                      <a:pt x="16165" y="1404"/>
                      <a:pt x="17245" y="254"/>
                    </a:cubicBezTo>
                    <a:cubicBezTo>
                      <a:pt x="17301" y="193"/>
                      <a:pt x="17298" y="96"/>
                      <a:pt x="17237" y="42"/>
                    </a:cubicBezTo>
                    <a:cubicBezTo>
                      <a:pt x="17208" y="15"/>
                      <a:pt x="17171" y="1"/>
                      <a:pt x="17135" y="1"/>
                    </a:cubicBezTo>
                    <a:cubicBezTo>
                      <a:pt x="17095" y="1"/>
                      <a:pt x="17055" y="17"/>
                      <a:pt x="17025" y="49"/>
                    </a:cubicBezTo>
                    <a:cubicBezTo>
                      <a:pt x="15973" y="1172"/>
                      <a:pt x="13064" y="3787"/>
                      <a:pt x="8779" y="3842"/>
                    </a:cubicBezTo>
                    <a:lnTo>
                      <a:pt x="8648" y="3842"/>
                    </a:lnTo>
                    <a:cubicBezTo>
                      <a:pt x="4302" y="3842"/>
                      <a:pt x="1349" y="1195"/>
                      <a:pt x="274" y="49"/>
                    </a:cubicBezTo>
                    <a:cubicBezTo>
                      <a:pt x="244" y="17"/>
                      <a:pt x="205"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6970230" y="2824832"/>
                <a:ext cx="82983" cy="83002"/>
              </a:xfrm>
              <a:custGeom>
                <a:avLst/>
                <a:gdLst/>
                <a:ahLst/>
                <a:cxnLst/>
                <a:rect l="l" t="t" r="r" b="b"/>
                <a:pathLst>
                  <a:path w="4414" h="4415" extrusionOk="0">
                    <a:moveTo>
                      <a:pt x="2209" y="1"/>
                    </a:moveTo>
                    <a:cubicBezTo>
                      <a:pt x="989" y="1"/>
                      <a:pt x="1" y="989"/>
                      <a:pt x="1" y="2209"/>
                    </a:cubicBezTo>
                    <a:cubicBezTo>
                      <a:pt x="1" y="3426"/>
                      <a:pt x="989" y="4414"/>
                      <a:pt x="2209" y="4414"/>
                    </a:cubicBezTo>
                    <a:cubicBezTo>
                      <a:pt x="3426" y="4414"/>
                      <a:pt x="4414" y="3426"/>
                      <a:pt x="4414" y="2209"/>
                    </a:cubicBezTo>
                    <a:cubicBezTo>
                      <a:pt x="4414" y="989"/>
                      <a:pt x="3426" y="1"/>
                      <a:pt x="2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6902869" y="2807029"/>
                <a:ext cx="56231" cy="56231"/>
              </a:xfrm>
              <a:custGeom>
                <a:avLst/>
                <a:gdLst/>
                <a:ahLst/>
                <a:cxnLst/>
                <a:rect l="l" t="t" r="r" b="b"/>
                <a:pathLst>
                  <a:path w="2991" h="2991" extrusionOk="0">
                    <a:moveTo>
                      <a:pt x="1494" y="1"/>
                    </a:moveTo>
                    <a:cubicBezTo>
                      <a:pt x="671" y="1"/>
                      <a:pt x="0" y="668"/>
                      <a:pt x="0" y="1494"/>
                    </a:cubicBezTo>
                    <a:cubicBezTo>
                      <a:pt x="0" y="2320"/>
                      <a:pt x="671" y="2991"/>
                      <a:pt x="1494" y="2991"/>
                    </a:cubicBezTo>
                    <a:cubicBezTo>
                      <a:pt x="2319" y="2991"/>
                      <a:pt x="2991" y="2320"/>
                      <a:pt x="2991" y="1494"/>
                    </a:cubicBezTo>
                    <a:cubicBezTo>
                      <a:pt x="2991" y="668"/>
                      <a:pt x="2319" y="1"/>
                      <a:pt x="1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7064418" y="2807029"/>
                <a:ext cx="56231" cy="56231"/>
              </a:xfrm>
              <a:custGeom>
                <a:avLst/>
                <a:gdLst/>
                <a:ahLst/>
                <a:cxnLst/>
                <a:rect l="l" t="t" r="r" b="b"/>
                <a:pathLst>
                  <a:path w="2991" h="2991" extrusionOk="0">
                    <a:moveTo>
                      <a:pt x="1494" y="1"/>
                    </a:moveTo>
                    <a:cubicBezTo>
                      <a:pt x="668" y="1"/>
                      <a:pt x="1" y="668"/>
                      <a:pt x="1" y="1494"/>
                    </a:cubicBezTo>
                    <a:cubicBezTo>
                      <a:pt x="1" y="2320"/>
                      <a:pt x="668" y="2991"/>
                      <a:pt x="1494" y="2991"/>
                    </a:cubicBezTo>
                    <a:cubicBezTo>
                      <a:pt x="2320" y="2991"/>
                      <a:pt x="2991" y="2320"/>
                      <a:pt x="2991" y="1494"/>
                    </a:cubicBezTo>
                    <a:cubicBezTo>
                      <a:pt x="2991" y="668"/>
                      <a:pt x="2320" y="1"/>
                      <a:pt x="1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258160" y="2228628"/>
              <a:ext cx="992226" cy="94714"/>
              <a:chOff x="1640335" y="2228628"/>
              <a:chExt cx="992226" cy="94714"/>
            </a:xfrm>
          </p:grpSpPr>
          <p:sp>
            <p:nvSpPr>
              <p:cNvPr id="499" name="Google Shape;499;p35"/>
              <p:cNvSpPr/>
              <p:nvPr/>
            </p:nvSpPr>
            <p:spPr>
              <a:xfrm>
                <a:off x="1640335" y="2228628"/>
                <a:ext cx="90578" cy="94714"/>
              </a:xfrm>
              <a:custGeom>
                <a:avLst/>
                <a:gdLst/>
                <a:ahLst/>
                <a:cxnLst/>
                <a:rect l="l" t="t" r="r" b="b"/>
                <a:pathLst>
                  <a:path w="4818" h="5038" extrusionOk="0">
                    <a:moveTo>
                      <a:pt x="2267" y="0"/>
                    </a:moveTo>
                    <a:cubicBezTo>
                      <a:pt x="2252" y="0"/>
                      <a:pt x="2237" y="0"/>
                      <a:pt x="2222" y="1"/>
                    </a:cubicBezTo>
                    <a:cubicBezTo>
                      <a:pt x="1672" y="17"/>
                      <a:pt x="1116" y="294"/>
                      <a:pt x="701" y="759"/>
                    </a:cubicBezTo>
                    <a:cubicBezTo>
                      <a:pt x="236" y="1281"/>
                      <a:pt x="0" y="1955"/>
                      <a:pt x="54" y="2613"/>
                    </a:cubicBezTo>
                    <a:lnTo>
                      <a:pt x="422" y="2582"/>
                    </a:lnTo>
                    <a:cubicBezTo>
                      <a:pt x="374" y="2027"/>
                      <a:pt x="576" y="1450"/>
                      <a:pt x="974" y="1005"/>
                    </a:cubicBezTo>
                    <a:cubicBezTo>
                      <a:pt x="1325" y="614"/>
                      <a:pt x="1783" y="385"/>
                      <a:pt x="2235" y="368"/>
                    </a:cubicBezTo>
                    <a:cubicBezTo>
                      <a:pt x="2252" y="367"/>
                      <a:pt x="2270" y="367"/>
                      <a:pt x="2287" y="367"/>
                    </a:cubicBezTo>
                    <a:cubicBezTo>
                      <a:pt x="2723" y="367"/>
                      <a:pt x="3170" y="571"/>
                      <a:pt x="3523" y="924"/>
                    </a:cubicBezTo>
                    <a:cubicBezTo>
                      <a:pt x="3897" y="1298"/>
                      <a:pt x="4123" y="1784"/>
                      <a:pt x="4156" y="2279"/>
                    </a:cubicBezTo>
                    <a:cubicBezTo>
                      <a:pt x="3856" y="2296"/>
                      <a:pt x="3563" y="2438"/>
                      <a:pt x="3324" y="2684"/>
                    </a:cubicBezTo>
                    <a:cubicBezTo>
                      <a:pt x="2997" y="3021"/>
                      <a:pt x="2842" y="3483"/>
                      <a:pt x="2916" y="3914"/>
                    </a:cubicBezTo>
                    <a:cubicBezTo>
                      <a:pt x="2991" y="4342"/>
                      <a:pt x="3280" y="4714"/>
                      <a:pt x="3694" y="4905"/>
                    </a:cubicBezTo>
                    <a:cubicBezTo>
                      <a:pt x="3877" y="4993"/>
                      <a:pt x="4069" y="5037"/>
                      <a:pt x="4254" y="5037"/>
                    </a:cubicBezTo>
                    <a:cubicBezTo>
                      <a:pt x="4453" y="5037"/>
                      <a:pt x="4645" y="4986"/>
                      <a:pt x="4818" y="4888"/>
                    </a:cubicBezTo>
                    <a:lnTo>
                      <a:pt x="4635" y="4568"/>
                    </a:lnTo>
                    <a:cubicBezTo>
                      <a:pt x="4519" y="4635"/>
                      <a:pt x="4388" y="4669"/>
                      <a:pt x="4251" y="4669"/>
                    </a:cubicBezTo>
                    <a:cubicBezTo>
                      <a:pt x="4120" y="4669"/>
                      <a:pt x="3984" y="4638"/>
                      <a:pt x="3850" y="4575"/>
                    </a:cubicBezTo>
                    <a:cubicBezTo>
                      <a:pt x="3543" y="4430"/>
                      <a:pt x="3330" y="4160"/>
                      <a:pt x="3277" y="3850"/>
                    </a:cubicBezTo>
                    <a:cubicBezTo>
                      <a:pt x="3226" y="3540"/>
                      <a:pt x="3344" y="3189"/>
                      <a:pt x="3590" y="2940"/>
                    </a:cubicBezTo>
                    <a:cubicBezTo>
                      <a:pt x="3772" y="2750"/>
                      <a:pt x="3996" y="2646"/>
                      <a:pt x="4217" y="2646"/>
                    </a:cubicBezTo>
                    <a:cubicBezTo>
                      <a:pt x="4251" y="2646"/>
                      <a:pt x="4285" y="2649"/>
                      <a:pt x="4318" y="2654"/>
                    </a:cubicBezTo>
                    <a:lnTo>
                      <a:pt x="4521" y="2680"/>
                    </a:lnTo>
                    <a:lnTo>
                      <a:pt x="4528" y="2475"/>
                    </a:lnTo>
                    <a:cubicBezTo>
                      <a:pt x="4544" y="1817"/>
                      <a:pt x="4275" y="1157"/>
                      <a:pt x="3783" y="664"/>
                    </a:cubicBezTo>
                    <a:cubicBezTo>
                      <a:pt x="3353" y="238"/>
                      <a:pt x="2802" y="0"/>
                      <a:pt x="2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2541908" y="2228628"/>
                <a:ext cx="90654" cy="94714"/>
              </a:xfrm>
              <a:custGeom>
                <a:avLst/>
                <a:gdLst/>
                <a:ahLst/>
                <a:cxnLst/>
                <a:rect l="l" t="t" r="r" b="b"/>
                <a:pathLst>
                  <a:path w="4822" h="5038" extrusionOk="0">
                    <a:moveTo>
                      <a:pt x="2561" y="0"/>
                    </a:moveTo>
                    <a:cubicBezTo>
                      <a:pt x="2022" y="0"/>
                      <a:pt x="1468" y="236"/>
                      <a:pt x="1039" y="664"/>
                    </a:cubicBezTo>
                    <a:cubicBezTo>
                      <a:pt x="547" y="1157"/>
                      <a:pt x="273" y="1817"/>
                      <a:pt x="293" y="2475"/>
                    </a:cubicBezTo>
                    <a:lnTo>
                      <a:pt x="297" y="2680"/>
                    </a:lnTo>
                    <a:lnTo>
                      <a:pt x="502" y="2654"/>
                    </a:lnTo>
                    <a:cubicBezTo>
                      <a:pt x="534" y="2649"/>
                      <a:pt x="566" y="2647"/>
                      <a:pt x="598" y="2647"/>
                    </a:cubicBezTo>
                    <a:cubicBezTo>
                      <a:pt x="819" y="2647"/>
                      <a:pt x="1045" y="2749"/>
                      <a:pt x="1230" y="2940"/>
                    </a:cubicBezTo>
                    <a:cubicBezTo>
                      <a:pt x="1477" y="3193"/>
                      <a:pt x="1594" y="3540"/>
                      <a:pt x="1541" y="3850"/>
                    </a:cubicBezTo>
                    <a:cubicBezTo>
                      <a:pt x="1490" y="4160"/>
                      <a:pt x="1275" y="4430"/>
                      <a:pt x="971" y="4575"/>
                    </a:cubicBezTo>
                    <a:cubicBezTo>
                      <a:pt x="837" y="4638"/>
                      <a:pt x="700" y="4669"/>
                      <a:pt x="569" y="4669"/>
                    </a:cubicBezTo>
                    <a:cubicBezTo>
                      <a:pt x="432" y="4669"/>
                      <a:pt x="301" y="4635"/>
                      <a:pt x="186" y="4568"/>
                    </a:cubicBezTo>
                    <a:lnTo>
                      <a:pt x="1" y="4888"/>
                    </a:lnTo>
                    <a:cubicBezTo>
                      <a:pt x="172" y="4986"/>
                      <a:pt x="368" y="5037"/>
                      <a:pt x="567" y="5037"/>
                    </a:cubicBezTo>
                    <a:cubicBezTo>
                      <a:pt x="752" y="5037"/>
                      <a:pt x="941" y="4993"/>
                      <a:pt x="1126" y="4905"/>
                    </a:cubicBezTo>
                    <a:cubicBezTo>
                      <a:pt x="1541" y="4714"/>
                      <a:pt x="1831" y="4342"/>
                      <a:pt x="1905" y="3914"/>
                    </a:cubicBezTo>
                    <a:cubicBezTo>
                      <a:pt x="1976" y="3483"/>
                      <a:pt x="1824" y="3021"/>
                      <a:pt x="1493" y="2684"/>
                    </a:cubicBezTo>
                    <a:cubicBezTo>
                      <a:pt x="1258" y="2438"/>
                      <a:pt x="961" y="2296"/>
                      <a:pt x="664" y="2279"/>
                    </a:cubicBezTo>
                    <a:cubicBezTo>
                      <a:pt x="698" y="1784"/>
                      <a:pt x="924" y="1298"/>
                      <a:pt x="1298" y="924"/>
                    </a:cubicBezTo>
                    <a:cubicBezTo>
                      <a:pt x="1652" y="571"/>
                      <a:pt x="2098" y="367"/>
                      <a:pt x="2534" y="367"/>
                    </a:cubicBezTo>
                    <a:cubicBezTo>
                      <a:pt x="2551" y="367"/>
                      <a:pt x="2568" y="367"/>
                      <a:pt x="2586" y="368"/>
                    </a:cubicBezTo>
                    <a:cubicBezTo>
                      <a:pt x="3038" y="385"/>
                      <a:pt x="3496" y="614"/>
                      <a:pt x="3847" y="1005"/>
                    </a:cubicBezTo>
                    <a:cubicBezTo>
                      <a:pt x="4244" y="1450"/>
                      <a:pt x="4443" y="2027"/>
                      <a:pt x="4400" y="2582"/>
                    </a:cubicBezTo>
                    <a:lnTo>
                      <a:pt x="4767" y="2613"/>
                    </a:lnTo>
                    <a:cubicBezTo>
                      <a:pt x="4821" y="1955"/>
                      <a:pt x="4585" y="1281"/>
                      <a:pt x="4120" y="759"/>
                    </a:cubicBezTo>
                    <a:cubicBezTo>
                      <a:pt x="3702" y="297"/>
                      <a:pt x="3149" y="17"/>
                      <a:pt x="2596" y="1"/>
                    </a:cubicBezTo>
                    <a:cubicBezTo>
                      <a:pt x="2584" y="0"/>
                      <a:pt x="2573" y="0"/>
                      <a:pt x="2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F8F5"/>
        </a:solidFill>
        <a:effectLst/>
      </p:bgPr>
    </p:bg>
    <p:spTree>
      <p:nvGrpSpPr>
        <p:cNvPr id="1" name="Shape 504"/>
        <p:cNvGrpSpPr/>
        <p:nvPr/>
      </p:nvGrpSpPr>
      <p:grpSpPr>
        <a:xfrm>
          <a:off x="0" y="0"/>
          <a:ext cx="0" cy="0"/>
          <a:chOff x="0" y="0"/>
          <a:chExt cx="0" cy="0"/>
        </a:xfrm>
      </p:grpSpPr>
      <p:sp>
        <p:nvSpPr>
          <p:cNvPr id="505" name="Google Shape;505;p36"/>
          <p:cNvSpPr txBox="1">
            <a:spLocks noGrp="1"/>
          </p:cNvSpPr>
          <p:nvPr>
            <p:ph type="ctrTitle"/>
          </p:nvPr>
        </p:nvSpPr>
        <p:spPr>
          <a:xfrm>
            <a:off x="1743075" y="552650"/>
            <a:ext cx="56580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EMERGENCY WARNING SIGNS</a:t>
            </a:r>
            <a:endParaRPr sz="1800">
              <a:solidFill>
                <a:schemeClr val="dk1"/>
              </a:solidFill>
            </a:endParaRPr>
          </a:p>
        </p:txBody>
      </p:sp>
      <p:sp>
        <p:nvSpPr>
          <p:cNvPr id="506" name="Google Shape;506;p36"/>
          <p:cNvSpPr txBox="1"/>
          <p:nvPr/>
        </p:nvSpPr>
        <p:spPr>
          <a:xfrm>
            <a:off x="5859788" y="3775350"/>
            <a:ext cx="2048400" cy="448800"/>
          </a:xfrm>
          <a:prstGeom prst="rect">
            <a:avLst/>
          </a:prstGeom>
          <a:noFill/>
          <a:ln>
            <a:noFill/>
          </a:ln>
        </p:spPr>
        <p:txBody>
          <a:bodyPr spcFirstLastPara="1" wrap="square" lIns="91425" tIns="162000" rIns="91425" bIns="0" anchor="ctr" anchorCtr="0">
            <a:noAutofit/>
          </a:bodyPr>
          <a:lstStyle/>
          <a:p>
            <a:pPr marL="0" lvl="0" indent="0" algn="l" rtl="0">
              <a:spcBef>
                <a:spcPts val="0"/>
              </a:spcBef>
              <a:spcAft>
                <a:spcPts val="1600"/>
              </a:spcAft>
              <a:buNone/>
            </a:pPr>
            <a:r>
              <a:rPr lang="en">
                <a:solidFill>
                  <a:schemeClr val="dk1"/>
                </a:solidFill>
                <a:latin typeface="Abel"/>
                <a:ea typeface="Abel"/>
                <a:cs typeface="Abel"/>
                <a:sym typeface="Abel"/>
              </a:rPr>
              <a:t>04. Difficulty or trouble when breathing</a:t>
            </a:r>
            <a:endParaRPr>
              <a:solidFill>
                <a:schemeClr val="dk1"/>
              </a:solidFill>
              <a:latin typeface="Abel"/>
              <a:ea typeface="Abel"/>
              <a:cs typeface="Abel"/>
              <a:sym typeface="Abel"/>
            </a:endParaRPr>
          </a:p>
        </p:txBody>
      </p:sp>
      <p:sp>
        <p:nvSpPr>
          <p:cNvPr id="507" name="Google Shape;507;p36"/>
          <p:cNvSpPr txBox="1"/>
          <p:nvPr/>
        </p:nvSpPr>
        <p:spPr>
          <a:xfrm>
            <a:off x="1261013" y="3775350"/>
            <a:ext cx="2048400" cy="448800"/>
          </a:xfrm>
          <a:prstGeom prst="rect">
            <a:avLst/>
          </a:prstGeom>
          <a:noFill/>
          <a:ln>
            <a:noFill/>
          </a:ln>
        </p:spPr>
        <p:txBody>
          <a:bodyPr spcFirstLastPara="1" wrap="square" lIns="91425" tIns="162000" rIns="91425" bIns="0" anchor="ctr" anchorCtr="0">
            <a:noAutofit/>
          </a:bodyPr>
          <a:lstStyle/>
          <a:p>
            <a:pPr marL="0" lvl="0" indent="0" algn="r" rtl="0">
              <a:spcBef>
                <a:spcPts val="0"/>
              </a:spcBef>
              <a:spcAft>
                <a:spcPts val="1600"/>
              </a:spcAft>
              <a:buNone/>
            </a:pPr>
            <a:r>
              <a:rPr lang="en">
                <a:solidFill>
                  <a:schemeClr val="dk1"/>
                </a:solidFill>
                <a:latin typeface="Abel"/>
                <a:ea typeface="Abel"/>
                <a:cs typeface="Abel"/>
                <a:sym typeface="Abel"/>
              </a:rPr>
              <a:t>02. Persistent pressure in the chest</a:t>
            </a:r>
            <a:endParaRPr>
              <a:solidFill>
                <a:schemeClr val="dk1"/>
              </a:solidFill>
              <a:latin typeface="Abel"/>
              <a:ea typeface="Abel"/>
              <a:cs typeface="Abel"/>
              <a:sym typeface="Abel"/>
            </a:endParaRPr>
          </a:p>
        </p:txBody>
      </p:sp>
      <p:sp>
        <p:nvSpPr>
          <p:cNvPr id="508" name="Google Shape;508;p36"/>
          <p:cNvSpPr txBox="1"/>
          <p:nvPr/>
        </p:nvSpPr>
        <p:spPr>
          <a:xfrm>
            <a:off x="6007600" y="1999175"/>
            <a:ext cx="2048400" cy="448800"/>
          </a:xfrm>
          <a:prstGeom prst="rect">
            <a:avLst/>
          </a:prstGeom>
          <a:noFill/>
          <a:ln>
            <a:noFill/>
          </a:ln>
        </p:spPr>
        <p:txBody>
          <a:bodyPr spcFirstLastPara="1" wrap="square" lIns="91425" tIns="162000" rIns="91425" bIns="0" anchor="ctr" anchorCtr="0">
            <a:noAutofit/>
          </a:bodyPr>
          <a:lstStyle/>
          <a:p>
            <a:pPr marL="0" lvl="0" indent="0" algn="l" rtl="0">
              <a:spcBef>
                <a:spcPts val="0"/>
              </a:spcBef>
              <a:spcAft>
                <a:spcPts val="1600"/>
              </a:spcAft>
              <a:buNone/>
            </a:pPr>
            <a:r>
              <a:rPr lang="en">
                <a:solidFill>
                  <a:schemeClr val="dk1"/>
                </a:solidFill>
                <a:latin typeface="Abel"/>
                <a:ea typeface="Abel"/>
                <a:cs typeface="Abel"/>
                <a:sym typeface="Abel"/>
              </a:rPr>
              <a:t>03. Confusion or inability to wake up</a:t>
            </a:r>
            <a:endParaRPr>
              <a:solidFill>
                <a:schemeClr val="dk1"/>
              </a:solidFill>
              <a:latin typeface="Abel"/>
              <a:ea typeface="Abel"/>
              <a:cs typeface="Abel"/>
              <a:sym typeface="Abel"/>
            </a:endParaRPr>
          </a:p>
        </p:txBody>
      </p:sp>
      <p:sp>
        <p:nvSpPr>
          <p:cNvPr id="509" name="Google Shape;509;p36"/>
          <p:cNvSpPr txBox="1"/>
          <p:nvPr/>
        </p:nvSpPr>
        <p:spPr>
          <a:xfrm>
            <a:off x="1261025" y="2586400"/>
            <a:ext cx="2048400" cy="448800"/>
          </a:xfrm>
          <a:prstGeom prst="rect">
            <a:avLst/>
          </a:prstGeom>
          <a:noFill/>
          <a:ln>
            <a:noFill/>
          </a:ln>
        </p:spPr>
        <p:txBody>
          <a:bodyPr spcFirstLastPara="1" wrap="square" lIns="91425" tIns="162000" rIns="91425" bIns="0" anchor="ctr" anchorCtr="0">
            <a:noAutofit/>
          </a:bodyPr>
          <a:lstStyle/>
          <a:p>
            <a:pPr marL="0" lvl="0" indent="0" algn="r" rtl="0">
              <a:spcBef>
                <a:spcPts val="0"/>
              </a:spcBef>
              <a:spcAft>
                <a:spcPts val="1600"/>
              </a:spcAft>
              <a:buNone/>
            </a:pPr>
            <a:r>
              <a:rPr lang="en">
                <a:solidFill>
                  <a:schemeClr val="dk1"/>
                </a:solidFill>
                <a:latin typeface="Abel"/>
                <a:ea typeface="Abel"/>
                <a:cs typeface="Abel"/>
                <a:sym typeface="Abel"/>
              </a:rPr>
              <a:t>01. Lips or face suddenly turning bluish</a:t>
            </a:r>
            <a:endParaRPr>
              <a:solidFill>
                <a:schemeClr val="dk1"/>
              </a:solidFill>
              <a:latin typeface="Abel"/>
              <a:ea typeface="Abel"/>
              <a:cs typeface="Abel"/>
              <a:sym typeface="Abel"/>
            </a:endParaRPr>
          </a:p>
        </p:txBody>
      </p:sp>
      <p:cxnSp>
        <p:nvCxnSpPr>
          <p:cNvPr id="510" name="Google Shape;510;p36"/>
          <p:cNvCxnSpPr>
            <a:stCxn id="511" idx="2"/>
            <a:endCxn id="509" idx="3"/>
          </p:cNvCxnSpPr>
          <p:nvPr/>
        </p:nvCxnSpPr>
        <p:spPr>
          <a:xfrm rot="10800000">
            <a:off x="3309350" y="2810800"/>
            <a:ext cx="1187100" cy="0"/>
          </a:xfrm>
          <a:prstGeom prst="straightConnector1">
            <a:avLst/>
          </a:prstGeom>
          <a:noFill/>
          <a:ln w="19050" cap="flat" cmpd="sng">
            <a:solidFill>
              <a:schemeClr val="dk1"/>
            </a:solidFill>
            <a:prstDash val="dot"/>
            <a:round/>
            <a:headEnd type="none" w="med" len="med"/>
            <a:tailEnd type="none" w="med" len="med"/>
          </a:ln>
        </p:spPr>
      </p:cxnSp>
      <p:cxnSp>
        <p:nvCxnSpPr>
          <p:cNvPr id="512" name="Google Shape;512;p36"/>
          <p:cNvCxnSpPr>
            <a:stCxn id="513" idx="2"/>
            <a:endCxn id="507" idx="3"/>
          </p:cNvCxnSpPr>
          <p:nvPr/>
        </p:nvCxnSpPr>
        <p:spPr>
          <a:xfrm rot="10800000">
            <a:off x="3309414" y="3999751"/>
            <a:ext cx="672000" cy="0"/>
          </a:xfrm>
          <a:prstGeom prst="straightConnector1">
            <a:avLst/>
          </a:prstGeom>
          <a:noFill/>
          <a:ln w="19050" cap="flat" cmpd="sng">
            <a:solidFill>
              <a:schemeClr val="dk1"/>
            </a:solidFill>
            <a:prstDash val="dot"/>
            <a:round/>
            <a:headEnd type="none" w="med" len="med"/>
            <a:tailEnd type="none" w="med" len="med"/>
          </a:ln>
        </p:spPr>
      </p:cxnSp>
      <p:cxnSp>
        <p:nvCxnSpPr>
          <p:cNvPr id="514" name="Google Shape;514;p36"/>
          <p:cNvCxnSpPr>
            <a:stCxn id="515" idx="6"/>
            <a:endCxn id="506" idx="1"/>
          </p:cNvCxnSpPr>
          <p:nvPr/>
        </p:nvCxnSpPr>
        <p:spPr>
          <a:xfrm>
            <a:off x="5152814" y="3999751"/>
            <a:ext cx="707100" cy="0"/>
          </a:xfrm>
          <a:prstGeom prst="straightConnector1">
            <a:avLst/>
          </a:prstGeom>
          <a:noFill/>
          <a:ln w="19050" cap="flat" cmpd="sng">
            <a:solidFill>
              <a:schemeClr val="dk1"/>
            </a:solidFill>
            <a:prstDash val="dot"/>
            <a:round/>
            <a:headEnd type="none" w="med" len="med"/>
            <a:tailEnd type="none" w="med" len="med"/>
          </a:ln>
        </p:spPr>
      </p:cxnSp>
      <p:cxnSp>
        <p:nvCxnSpPr>
          <p:cNvPr id="516" name="Google Shape;516;p36"/>
          <p:cNvCxnSpPr>
            <a:stCxn id="517" idx="6"/>
            <a:endCxn id="508" idx="1"/>
          </p:cNvCxnSpPr>
          <p:nvPr/>
        </p:nvCxnSpPr>
        <p:spPr>
          <a:xfrm>
            <a:off x="4647350" y="2223575"/>
            <a:ext cx="1360200" cy="0"/>
          </a:xfrm>
          <a:prstGeom prst="straightConnector1">
            <a:avLst/>
          </a:prstGeom>
          <a:noFill/>
          <a:ln w="19050" cap="flat" cmpd="sng">
            <a:solidFill>
              <a:schemeClr val="dk1"/>
            </a:solidFill>
            <a:prstDash val="dot"/>
            <a:round/>
            <a:headEnd type="none" w="med" len="med"/>
            <a:tailEnd type="none" w="med" len="med"/>
          </a:ln>
        </p:spPr>
      </p:cxnSp>
      <p:grpSp>
        <p:nvGrpSpPr>
          <p:cNvPr id="518" name="Google Shape;518;p36"/>
          <p:cNvGrpSpPr/>
          <p:nvPr/>
        </p:nvGrpSpPr>
        <p:grpSpPr>
          <a:xfrm>
            <a:off x="3816706" y="1637925"/>
            <a:ext cx="1510524" cy="2895733"/>
            <a:chOff x="3816706" y="1637925"/>
            <a:chExt cx="1510524" cy="2895733"/>
          </a:xfrm>
        </p:grpSpPr>
        <p:sp>
          <p:nvSpPr>
            <p:cNvPr id="519" name="Google Shape;519;p36"/>
            <p:cNvSpPr/>
            <p:nvPr/>
          </p:nvSpPr>
          <p:spPr>
            <a:xfrm>
              <a:off x="3816706" y="3501521"/>
              <a:ext cx="608822" cy="1032136"/>
            </a:xfrm>
            <a:custGeom>
              <a:avLst/>
              <a:gdLst/>
              <a:ahLst/>
              <a:cxnLst/>
              <a:rect l="l" t="t" r="r" b="b"/>
              <a:pathLst>
                <a:path w="25786" h="43715" extrusionOk="0">
                  <a:moveTo>
                    <a:pt x="10406" y="0"/>
                  </a:moveTo>
                  <a:cubicBezTo>
                    <a:pt x="4658" y="0"/>
                    <a:pt x="0" y="4658"/>
                    <a:pt x="0" y="10401"/>
                  </a:cubicBezTo>
                  <a:lnTo>
                    <a:pt x="0" y="43715"/>
                  </a:lnTo>
                  <a:lnTo>
                    <a:pt x="15331" y="43715"/>
                  </a:lnTo>
                  <a:cubicBezTo>
                    <a:pt x="21104" y="43715"/>
                    <a:pt x="25785" y="39033"/>
                    <a:pt x="25785" y="33265"/>
                  </a:cubicBezTo>
                  <a:lnTo>
                    <a:pt x="257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4718503" y="3501521"/>
              <a:ext cx="608728" cy="1032136"/>
            </a:xfrm>
            <a:custGeom>
              <a:avLst/>
              <a:gdLst/>
              <a:ahLst/>
              <a:cxnLst/>
              <a:rect l="l" t="t" r="r" b="b"/>
              <a:pathLst>
                <a:path w="25782" h="43715" extrusionOk="0">
                  <a:moveTo>
                    <a:pt x="1" y="0"/>
                  </a:moveTo>
                  <a:lnTo>
                    <a:pt x="1" y="33265"/>
                  </a:lnTo>
                  <a:cubicBezTo>
                    <a:pt x="1" y="39033"/>
                    <a:pt x="4678" y="43715"/>
                    <a:pt x="10450" y="43715"/>
                  </a:cubicBezTo>
                  <a:lnTo>
                    <a:pt x="25781" y="43715"/>
                  </a:lnTo>
                  <a:lnTo>
                    <a:pt x="25781" y="10401"/>
                  </a:lnTo>
                  <a:cubicBezTo>
                    <a:pt x="25781" y="4658"/>
                    <a:pt x="21124" y="0"/>
                    <a:pt x="15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6"/>
            <p:cNvGrpSpPr/>
            <p:nvPr/>
          </p:nvGrpSpPr>
          <p:grpSpPr>
            <a:xfrm>
              <a:off x="4107669" y="2886241"/>
              <a:ext cx="928775" cy="1130635"/>
              <a:chOff x="4186200" y="3123125"/>
              <a:chExt cx="771600" cy="939300"/>
            </a:xfrm>
          </p:grpSpPr>
          <p:cxnSp>
            <p:nvCxnSpPr>
              <p:cNvPr id="522" name="Google Shape;522;p36"/>
              <p:cNvCxnSpPr/>
              <p:nvPr/>
            </p:nvCxnSpPr>
            <p:spPr>
              <a:xfrm>
                <a:off x="4186200" y="4052900"/>
                <a:ext cx="771600" cy="0"/>
              </a:xfrm>
              <a:prstGeom prst="straightConnector1">
                <a:avLst/>
              </a:prstGeom>
              <a:noFill/>
              <a:ln w="19050" cap="flat" cmpd="sng">
                <a:solidFill>
                  <a:schemeClr val="dk1"/>
                </a:solidFill>
                <a:prstDash val="solid"/>
                <a:round/>
                <a:headEnd type="none" w="med" len="med"/>
                <a:tailEnd type="none" w="med" len="med"/>
              </a:ln>
            </p:spPr>
          </p:cxnSp>
          <p:cxnSp>
            <p:nvCxnSpPr>
              <p:cNvPr id="523" name="Google Shape;523;p36"/>
              <p:cNvCxnSpPr/>
              <p:nvPr/>
            </p:nvCxnSpPr>
            <p:spPr>
              <a:xfrm rot="10800000">
                <a:off x="4576775" y="3123125"/>
                <a:ext cx="0" cy="939300"/>
              </a:xfrm>
              <a:prstGeom prst="straightConnector1">
                <a:avLst/>
              </a:prstGeom>
              <a:noFill/>
              <a:ln w="19050" cap="flat" cmpd="sng">
                <a:solidFill>
                  <a:schemeClr val="dk1"/>
                </a:solidFill>
                <a:prstDash val="solid"/>
                <a:round/>
                <a:headEnd type="none" w="med" len="med"/>
                <a:tailEnd type="none" w="med" len="med"/>
              </a:ln>
            </p:spPr>
          </p:cxnSp>
        </p:grpSp>
        <p:sp>
          <p:nvSpPr>
            <p:cNvPr id="524" name="Google Shape;524;p36"/>
            <p:cNvSpPr/>
            <p:nvPr/>
          </p:nvSpPr>
          <p:spPr>
            <a:xfrm>
              <a:off x="4096204" y="3670240"/>
              <a:ext cx="49833" cy="4983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5115196" y="4352437"/>
              <a:ext cx="49833" cy="4983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922811" y="4249250"/>
              <a:ext cx="49833" cy="4983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4817100" y="3830874"/>
              <a:ext cx="49833" cy="4983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a:off x="3931297" y="3839360"/>
              <a:ext cx="32861" cy="3286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4266648" y="4125901"/>
              <a:ext cx="32861" cy="3286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4096204" y="4402271"/>
              <a:ext cx="32861" cy="3286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5189585" y="3747127"/>
              <a:ext cx="32861" cy="3286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4825586" y="4158762"/>
              <a:ext cx="32861" cy="3286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5165029" y="4093040"/>
              <a:ext cx="32861" cy="3286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4108250" y="1916850"/>
              <a:ext cx="925375" cy="1115200"/>
            </a:xfrm>
            <a:custGeom>
              <a:avLst/>
              <a:gdLst/>
              <a:ahLst/>
              <a:cxnLst/>
              <a:rect l="l" t="t" r="r" b="b"/>
              <a:pathLst>
                <a:path w="37015" h="44608" extrusionOk="0">
                  <a:moveTo>
                    <a:pt x="18507" y="0"/>
                  </a:moveTo>
                  <a:cubicBezTo>
                    <a:pt x="8285" y="0"/>
                    <a:pt x="0" y="8929"/>
                    <a:pt x="0" y="19948"/>
                  </a:cubicBezTo>
                  <a:cubicBezTo>
                    <a:pt x="0" y="36591"/>
                    <a:pt x="8285" y="44608"/>
                    <a:pt x="18507" y="44608"/>
                  </a:cubicBezTo>
                  <a:cubicBezTo>
                    <a:pt x="28725" y="44608"/>
                    <a:pt x="37014" y="37481"/>
                    <a:pt x="37014" y="19948"/>
                  </a:cubicBezTo>
                  <a:cubicBezTo>
                    <a:pt x="37014" y="8929"/>
                    <a:pt x="28725" y="0"/>
                    <a:pt x="18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3907500" y="2438750"/>
              <a:ext cx="347600" cy="372450"/>
            </a:xfrm>
            <a:custGeom>
              <a:avLst/>
              <a:gdLst/>
              <a:ahLst/>
              <a:cxnLst/>
              <a:rect l="l" t="t" r="r" b="b"/>
              <a:pathLst>
                <a:path w="13904" h="14898" extrusionOk="0">
                  <a:moveTo>
                    <a:pt x="6276" y="0"/>
                  </a:moveTo>
                  <a:cubicBezTo>
                    <a:pt x="5655" y="0"/>
                    <a:pt x="5034" y="118"/>
                    <a:pt x="4433" y="366"/>
                  </a:cubicBezTo>
                  <a:cubicBezTo>
                    <a:pt x="1359" y="1636"/>
                    <a:pt x="1" y="5836"/>
                    <a:pt x="1391" y="9749"/>
                  </a:cubicBezTo>
                  <a:cubicBezTo>
                    <a:pt x="2511" y="12896"/>
                    <a:pt x="5074" y="14897"/>
                    <a:pt x="7635" y="14897"/>
                  </a:cubicBezTo>
                  <a:cubicBezTo>
                    <a:pt x="8254" y="14897"/>
                    <a:pt x="8873" y="14780"/>
                    <a:pt x="9472" y="14534"/>
                  </a:cubicBezTo>
                  <a:cubicBezTo>
                    <a:pt x="12541" y="13263"/>
                    <a:pt x="13904" y="9063"/>
                    <a:pt x="12513" y="5151"/>
                  </a:cubicBezTo>
                  <a:cubicBezTo>
                    <a:pt x="11394" y="2002"/>
                    <a:pt x="8834" y="0"/>
                    <a:pt x="6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4888700" y="2438750"/>
              <a:ext cx="347725" cy="372450"/>
            </a:xfrm>
            <a:custGeom>
              <a:avLst/>
              <a:gdLst/>
              <a:ahLst/>
              <a:cxnLst/>
              <a:rect l="l" t="t" r="r" b="b"/>
              <a:pathLst>
                <a:path w="13909" h="14898" extrusionOk="0">
                  <a:moveTo>
                    <a:pt x="7634" y="0"/>
                  </a:moveTo>
                  <a:cubicBezTo>
                    <a:pt x="5075" y="0"/>
                    <a:pt x="2515" y="2002"/>
                    <a:pt x="1396" y="5151"/>
                  </a:cubicBezTo>
                  <a:cubicBezTo>
                    <a:pt x="0" y="9063"/>
                    <a:pt x="1363" y="13263"/>
                    <a:pt x="4438" y="14534"/>
                  </a:cubicBezTo>
                  <a:cubicBezTo>
                    <a:pt x="5036" y="14780"/>
                    <a:pt x="5655" y="14897"/>
                    <a:pt x="6275" y="14897"/>
                  </a:cubicBezTo>
                  <a:cubicBezTo>
                    <a:pt x="8835" y="14897"/>
                    <a:pt x="11398" y="12896"/>
                    <a:pt x="12517" y="9749"/>
                  </a:cubicBezTo>
                  <a:cubicBezTo>
                    <a:pt x="13908" y="5836"/>
                    <a:pt x="12545" y="1636"/>
                    <a:pt x="9477" y="366"/>
                  </a:cubicBezTo>
                  <a:cubicBezTo>
                    <a:pt x="8876" y="118"/>
                    <a:pt x="8255" y="0"/>
                    <a:pt x="76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3966600" y="2530350"/>
              <a:ext cx="150925" cy="157600"/>
            </a:xfrm>
            <a:custGeom>
              <a:avLst/>
              <a:gdLst/>
              <a:ahLst/>
              <a:cxnLst/>
              <a:rect l="l" t="t" r="r" b="b"/>
              <a:pathLst>
                <a:path w="6037" h="6304" extrusionOk="0">
                  <a:moveTo>
                    <a:pt x="2881" y="0"/>
                  </a:moveTo>
                  <a:cubicBezTo>
                    <a:pt x="2848" y="0"/>
                    <a:pt x="2815" y="1"/>
                    <a:pt x="2782" y="3"/>
                  </a:cubicBezTo>
                  <a:cubicBezTo>
                    <a:pt x="2092" y="21"/>
                    <a:pt x="1402" y="369"/>
                    <a:pt x="882" y="948"/>
                  </a:cubicBezTo>
                  <a:cubicBezTo>
                    <a:pt x="298" y="1602"/>
                    <a:pt x="1" y="2446"/>
                    <a:pt x="71" y="3267"/>
                  </a:cubicBezTo>
                  <a:lnTo>
                    <a:pt x="529" y="3229"/>
                  </a:lnTo>
                  <a:cubicBezTo>
                    <a:pt x="469" y="2534"/>
                    <a:pt x="724" y="1815"/>
                    <a:pt x="1225" y="1254"/>
                  </a:cubicBezTo>
                  <a:cubicBezTo>
                    <a:pt x="1661" y="768"/>
                    <a:pt x="2236" y="475"/>
                    <a:pt x="2797" y="462"/>
                  </a:cubicBezTo>
                  <a:cubicBezTo>
                    <a:pt x="2808" y="462"/>
                    <a:pt x="2819" y="462"/>
                    <a:pt x="2830" y="462"/>
                  </a:cubicBezTo>
                  <a:cubicBezTo>
                    <a:pt x="3385" y="462"/>
                    <a:pt x="3960" y="707"/>
                    <a:pt x="4410" y="1157"/>
                  </a:cubicBezTo>
                  <a:cubicBezTo>
                    <a:pt x="4883" y="1626"/>
                    <a:pt x="5161" y="2232"/>
                    <a:pt x="5207" y="2854"/>
                  </a:cubicBezTo>
                  <a:cubicBezTo>
                    <a:pt x="4832" y="2878"/>
                    <a:pt x="4466" y="3053"/>
                    <a:pt x="4164" y="3359"/>
                  </a:cubicBezTo>
                  <a:cubicBezTo>
                    <a:pt x="3752" y="3781"/>
                    <a:pt x="3561" y="4356"/>
                    <a:pt x="3655" y="4898"/>
                  </a:cubicBezTo>
                  <a:cubicBezTo>
                    <a:pt x="3743" y="5431"/>
                    <a:pt x="4109" y="5899"/>
                    <a:pt x="4628" y="6141"/>
                  </a:cubicBezTo>
                  <a:cubicBezTo>
                    <a:pt x="4860" y="6252"/>
                    <a:pt x="5096" y="6303"/>
                    <a:pt x="5328" y="6303"/>
                  </a:cubicBezTo>
                  <a:cubicBezTo>
                    <a:pt x="5578" y="6303"/>
                    <a:pt x="5819" y="6243"/>
                    <a:pt x="6037" y="6117"/>
                  </a:cubicBezTo>
                  <a:lnTo>
                    <a:pt x="5805" y="5719"/>
                  </a:lnTo>
                  <a:cubicBezTo>
                    <a:pt x="5662" y="5802"/>
                    <a:pt x="5499" y="5843"/>
                    <a:pt x="5328" y="5843"/>
                  </a:cubicBezTo>
                  <a:cubicBezTo>
                    <a:pt x="5162" y="5843"/>
                    <a:pt x="4990" y="5804"/>
                    <a:pt x="4823" y="5724"/>
                  </a:cubicBezTo>
                  <a:cubicBezTo>
                    <a:pt x="4438" y="5548"/>
                    <a:pt x="4173" y="5208"/>
                    <a:pt x="4109" y="4819"/>
                  </a:cubicBezTo>
                  <a:cubicBezTo>
                    <a:pt x="4039" y="4430"/>
                    <a:pt x="4192" y="3995"/>
                    <a:pt x="4494" y="3679"/>
                  </a:cubicBezTo>
                  <a:cubicBezTo>
                    <a:pt x="4729" y="3439"/>
                    <a:pt x="5016" y="3310"/>
                    <a:pt x="5293" y="3310"/>
                  </a:cubicBezTo>
                  <a:cubicBezTo>
                    <a:pt x="5331" y="3310"/>
                    <a:pt x="5369" y="3312"/>
                    <a:pt x="5407" y="3317"/>
                  </a:cubicBezTo>
                  <a:lnTo>
                    <a:pt x="5662" y="3355"/>
                  </a:lnTo>
                  <a:lnTo>
                    <a:pt x="5671" y="3100"/>
                  </a:lnTo>
                  <a:cubicBezTo>
                    <a:pt x="5694" y="2270"/>
                    <a:pt x="5356" y="1444"/>
                    <a:pt x="4740" y="833"/>
                  </a:cubicBezTo>
                  <a:cubicBezTo>
                    <a:pt x="4214" y="307"/>
                    <a:pt x="3541" y="0"/>
                    <a:pt x="2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5024300" y="2530350"/>
              <a:ext cx="150800" cy="157600"/>
            </a:xfrm>
            <a:custGeom>
              <a:avLst/>
              <a:gdLst/>
              <a:ahLst/>
              <a:cxnLst/>
              <a:rect l="l" t="t" r="r" b="b"/>
              <a:pathLst>
                <a:path w="6032" h="6304" extrusionOk="0">
                  <a:moveTo>
                    <a:pt x="3164" y="1"/>
                  </a:moveTo>
                  <a:cubicBezTo>
                    <a:pt x="2500" y="1"/>
                    <a:pt x="1828" y="304"/>
                    <a:pt x="1299" y="833"/>
                  </a:cubicBezTo>
                  <a:cubicBezTo>
                    <a:pt x="683" y="1444"/>
                    <a:pt x="344" y="2270"/>
                    <a:pt x="367" y="3100"/>
                  </a:cubicBezTo>
                  <a:lnTo>
                    <a:pt x="372" y="3355"/>
                  </a:lnTo>
                  <a:lnTo>
                    <a:pt x="627" y="3317"/>
                  </a:lnTo>
                  <a:cubicBezTo>
                    <a:pt x="665" y="3312"/>
                    <a:pt x="704" y="3310"/>
                    <a:pt x="742" y="3310"/>
                  </a:cubicBezTo>
                  <a:cubicBezTo>
                    <a:pt x="1022" y="3310"/>
                    <a:pt x="1308" y="3439"/>
                    <a:pt x="1540" y="3679"/>
                  </a:cubicBezTo>
                  <a:cubicBezTo>
                    <a:pt x="1846" y="3995"/>
                    <a:pt x="1994" y="4430"/>
                    <a:pt x="1930" y="4819"/>
                  </a:cubicBezTo>
                  <a:cubicBezTo>
                    <a:pt x="1864" y="5208"/>
                    <a:pt x="1596" y="5548"/>
                    <a:pt x="1215" y="5724"/>
                  </a:cubicBezTo>
                  <a:cubicBezTo>
                    <a:pt x="1046" y="5804"/>
                    <a:pt x="874" y="5843"/>
                    <a:pt x="709" y="5843"/>
                  </a:cubicBezTo>
                  <a:cubicBezTo>
                    <a:pt x="539" y="5843"/>
                    <a:pt x="376" y="5802"/>
                    <a:pt x="233" y="5719"/>
                  </a:cubicBezTo>
                  <a:lnTo>
                    <a:pt x="0" y="6117"/>
                  </a:lnTo>
                  <a:cubicBezTo>
                    <a:pt x="219" y="6243"/>
                    <a:pt x="460" y="6303"/>
                    <a:pt x="710" y="6303"/>
                  </a:cubicBezTo>
                  <a:cubicBezTo>
                    <a:pt x="942" y="6303"/>
                    <a:pt x="1179" y="6252"/>
                    <a:pt x="1410" y="6141"/>
                  </a:cubicBezTo>
                  <a:cubicBezTo>
                    <a:pt x="1930" y="5899"/>
                    <a:pt x="2291" y="5431"/>
                    <a:pt x="2384" y="4898"/>
                  </a:cubicBezTo>
                  <a:cubicBezTo>
                    <a:pt x="2476" y="4356"/>
                    <a:pt x="2281" y="3781"/>
                    <a:pt x="1869" y="3359"/>
                  </a:cubicBezTo>
                  <a:cubicBezTo>
                    <a:pt x="1573" y="3053"/>
                    <a:pt x="1207" y="2878"/>
                    <a:pt x="830" y="2854"/>
                  </a:cubicBezTo>
                  <a:cubicBezTo>
                    <a:pt x="873" y="2232"/>
                    <a:pt x="1155" y="1626"/>
                    <a:pt x="1624" y="1157"/>
                  </a:cubicBezTo>
                  <a:cubicBezTo>
                    <a:pt x="2078" y="707"/>
                    <a:pt x="2652" y="462"/>
                    <a:pt x="3204" y="462"/>
                  </a:cubicBezTo>
                  <a:cubicBezTo>
                    <a:pt x="3215" y="462"/>
                    <a:pt x="3226" y="462"/>
                    <a:pt x="3237" y="462"/>
                  </a:cubicBezTo>
                  <a:cubicBezTo>
                    <a:pt x="3802" y="475"/>
                    <a:pt x="4378" y="768"/>
                    <a:pt x="4813" y="1254"/>
                  </a:cubicBezTo>
                  <a:cubicBezTo>
                    <a:pt x="5313" y="1815"/>
                    <a:pt x="5564" y="2534"/>
                    <a:pt x="5508" y="3229"/>
                  </a:cubicBezTo>
                  <a:lnTo>
                    <a:pt x="5967" y="3267"/>
                  </a:lnTo>
                  <a:cubicBezTo>
                    <a:pt x="6032" y="2446"/>
                    <a:pt x="5741" y="1602"/>
                    <a:pt x="5156" y="948"/>
                  </a:cubicBezTo>
                  <a:cubicBezTo>
                    <a:pt x="4637" y="369"/>
                    <a:pt x="3941" y="21"/>
                    <a:pt x="3250" y="3"/>
                  </a:cubicBezTo>
                  <a:cubicBezTo>
                    <a:pt x="3222" y="1"/>
                    <a:pt x="3193" y="1"/>
                    <a:pt x="3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3996975" y="1637925"/>
              <a:ext cx="1175250" cy="809525"/>
            </a:xfrm>
            <a:custGeom>
              <a:avLst/>
              <a:gdLst/>
              <a:ahLst/>
              <a:cxnLst/>
              <a:rect l="l" t="t" r="r" b="b"/>
              <a:pathLst>
                <a:path w="47010" h="32381" extrusionOk="0">
                  <a:moveTo>
                    <a:pt x="29949" y="1"/>
                  </a:moveTo>
                  <a:cubicBezTo>
                    <a:pt x="29702" y="1"/>
                    <a:pt x="29450" y="8"/>
                    <a:pt x="29193" y="22"/>
                  </a:cubicBezTo>
                  <a:cubicBezTo>
                    <a:pt x="26629" y="161"/>
                    <a:pt x="23570" y="1208"/>
                    <a:pt x="22453" y="3722"/>
                  </a:cubicBezTo>
                  <a:cubicBezTo>
                    <a:pt x="20952" y="2428"/>
                    <a:pt x="18967" y="1723"/>
                    <a:pt x="16987" y="1723"/>
                  </a:cubicBezTo>
                  <a:cubicBezTo>
                    <a:pt x="16276" y="1723"/>
                    <a:pt x="15565" y="1814"/>
                    <a:pt x="14878" y="2001"/>
                  </a:cubicBezTo>
                  <a:cubicBezTo>
                    <a:pt x="12259" y="2715"/>
                    <a:pt x="10066" y="4820"/>
                    <a:pt x="9217" y="7398"/>
                  </a:cubicBezTo>
                  <a:cubicBezTo>
                    <a:pt x="8470" y="7070"/>
                    <a:pt x="7648" y="6905"/>
                    <a:pt x="6805" y="6905"/>
                  </a:cubicBezTo>
                  <a:cubicBezTo>
                    <a:pt x="5990" y="6905"/>
                    <a:pt x="5154" y="7060"/>
                    <a:pt x="4345" y="7370"/>
                  </a:cubicBezTo>
                  <a:cubicBezTo>
                    <a:pt x="2607" y="8033"/>
                    <a:pt x="1253" y="9317"/>
                    <a:pt x="626" y="10888"/>
                  </a:cubicBezTo>
                  <a:cubicBezTo>
                    <a:pt x="1" y="12460"/>
                    <a:pt x="103" y="14324"/>
                    <a:pt x="904" y="15997"/>
                  </a:cubicBezTo>
                  <a:cubicBezTo>
                    <a:pt x="1683" y="17615"/>
                    <a:pt x="3001" y="18830"/>
                    <a:pt x="4544" y="19358"/>
                  </a:cubicBezTo>
                  <a:cubicBezTo>
                    <a:pt x="4432" y="21518"/>
                    <a:pt x="4409" y="23683"/>
                    <a:pt x="4387" y="25779"/>
                  </a:cubicBezTo>
                  <a:cubicBezTo>
                    <a:pt x="4368" y="27926"/>
                    <a:pt x="4345" y="30146"/>
                    <a:pt x="4224" y="32353"/>
                  </a:cubicBezTo>
                  <a:lnTo>
                    <a:pt x="4683" y="32381"/>
                  </a:lnTo>
                  <a:cubicBezTo>
                    <a:pt x="4804" y="30164"/>
                    <a:pt x="4826" y="27934"/>
                    <a:pt x="4850" y="25784"/>
                  </a:cubicBezTo>
                  <a:cubicBezTo>
                    <a:pt x="4873" y="23638"/>
                    <a:pt x="4896" y="21412"/>
                    <a:pt x="5017" y="19205"/>
                  </a:cubicBezTo>
                  <a:lnTo>
                    <a:pt x="5027" y="19029"/>
                  </a:lnTo>
                  <a:lnTo>
                    <a:pt x="4850" y="18973"/>
                  </a:lnTo>
                  <a:cubicBezTo>
                    <a:pt x="3358" y="18519"/>
                    <a:pt x="2068" y="17360"/>
                    <a:pt x="1322" y="15798"/>
                  </a:cubicBezTo>
                  <a:cubicBezTo>
                    <a:pt x="571" y="14240"/>
                    <a:pt x="474" y="12511"/>
                    <a:pt x="1053" y="11059"/>
                  </a:cubicBezTo>
                  <a:cubicBezTo>
                    <a:pt x="1633" y="9604"/>
                    <a:pt x="2894" y="8417"/>
                    <a:pt x="4507" y="7800"/>
                  </a:cubicBezTo>
                  <a:cubicBezTo>
                    <a:pt x="5263" y="7510"/>
                    <a:pt x="6043" y="7366"/>
                    <a:pt x="6803" y="7366"/>
                  </a:cubicBezTo>
                  <a:cubicBezTo>
                    <a:pt x="7669" y="7366"/>
                    <a:pt x="8508" y="7553"/>
                    <a:pt x="9255" y="7926"/>
                  </a:cubicBezTo>
                  <a:lnTo>
                    <a:pt x="9505" y="8046"/>
                  </a:lnTo>
                  <a:lnTo>
                    <a:pt x="9578" y="7783"/>
                  </a:lnTo>
                  <a:cubicBezTo>
                    <a:pt x="10320" y="5237"/>
                    <a:pt x="12443" y="3142"/>
                    <a:pt x="15002" y="2446"/>
                  </a:cubicBezTo>
                  <a:cubicBezTo>
                    <a:pt x="15652" y="2269"/>
                    <a:pt x="16323" y="2182"/>
                    <a:pt x="16995" y="2182"/>
                  </a:cubicBezTo>
                  <a:cubicBezTo>
                    <a:pt x="18967" y="2182"/>
                    <a:pt x="20945" y="2925"/>
                    <a:pt x="22384" y="4278"/>
                  </a:cubicBezTo>
                  <a:lnTo>
                    <a:pt x="22638" y="4518"/>
                  </a:lnTo>
                  <a:lnTo>
                    <a:pt x="22759" y="4189"/>
                  </a:lnTo>
                  <a:cubicBezTo>
                    <a:pt x="23676" y="1663"/>
                    <a:pt x="26699" y="615"/>
                    <a:pt x="29221" y="480"/>
                  </a:cubicBezTo>
                  <a:cubicBezTo>
                    <a:pt x="29466" y="467"/>
                    <a:pt x="29706" y="461"/>
                    <a:pt x="29940" y="461"/>
                  </a:cubicBezTo>
                  <a:cubicBezTo>
                    <a:pt x="31835" y="461"/>
                    <a:pt x="33362" y="893"/>
                    <a:pt x="34497" y="1756"/>
                  </a:cubicBezTo>
                  <a:cubicBezTo>
                    <a:pt x="35860" y="2789"/>
                    <a:pt x="36745" y="4852"/>
                    <a:pt x="35879" y="6512"/>
                  </a:cubicBezTo>
                  <a:lnTo>
                    <a:pt x="35479" y="7267"/>
                  </a:lnTo>
                  <a:lnTo>
                    <a:pt x="36202" y="6814"/>
                  </a:lnTo>
                  <a:cubicBezTo>
                    <a:pt x="36958" y="6336"/>
                    <a:pt x="37850" y="6107"/>
                    <a:pt x="38747" y="6107"/>
                  </a:cubicBezTo>
                  <a:cubicBezTo>
                    <a:pt x="40226" y="6107"/>
                    <a:pt x="41721" y="6728"/>
                    <a:pt x="42647" y="7871"/>
                  </a:cubicBezTo>
                  <a:cubicBezTo>
                    <a:pt x="44140" y="9706"/>
                    <a:pt x="44010" y="12696"/>
                    <a:pt x="42364" y="14393"/>
                  </a:cubicBezTo>
                  <a:lnTo>
                    <a:pt x="41956" y="14814"/>
                  </a:lnTo>
                  <a:lnTo>
                    <a:pt x="42540" y="14782"/>
                  </a:lnTo>
                  <a:cubicBezTo>
                    <a:pt x="42601" y="14779"/>
                    <a:pt x="42662" y="14777"/>
                    <a:pt x="42724" y="14777"/>
                  </a:cubicBezTo>
                  <a:cubicBezTo>
                    <a:pt x="44005" y="14777"/>
                    <a:pt x="45244" y="15503"/>
                    <a:pt x="45869" y="16618"/>
                  </a:cubicBezTo>
                  <a:cubicBezTo>
                    <a:pt x="46528" y="17791"/>
                    <a:pt x="46453" y="19316"/>
                    <a:pt x="45698" y="20420"/>
                  </a:cubicBezTo>
                  <a:cubicBezTo>
                    <a:pt x="45405" y="20842"/>
                    <a:pt x="45034" y="21194"/>
                    <a:pt x="44641" y="21565"/>
                  </a:cubicBezTo>
                  <a:cubicBezTo>
                    <a:pt x="44297" y="21894"/>
                    <a:pt x="43935" y="22232"/>
                    <a:pt x="43639" y="22622"/>
                  </a:cubicBezTo>
                  <a:cubicBezTo>
                    <a:pt x="42480" y="24143"/>
                    <a:pt x="42439" y="26090"/>
                    <a:pt x="42396" y="27971"/>
                  </a:cubicBezTo>
                  <a:cubicBezTo>
                    <a:pt x="42364" y="29413"/>
                    <a:pt x="42332" y="30906"/>
                    <a:pt x="41799" y="32195"/>
                  </a:cubicBezTo>
                  <a:lnTo>
                    <a:pt x="42225" y="32372"/>
                  </a:lnTo>
                  <a:cubicBezTo>
                    <a:pt x="42790" y="30999"/>
                    <a:pt x="42823" y="29464"/>
                    <a:pt x="42856" y="27981"/>
                  </a:cubicBezTo>
                  <a:cubicBezTo>
                    <a:pt x="42897" y="26090"/>
                    <a:pt x="42939" y="24305"/>
                    <a:pt x="44005" y="22900"/>
                  </a:cubicBezTo>
                  <a:cubicBezTo>
                    <a:pt x="44283" y="22538"/>
                    <a:pt x="44608" y="22228"/>
                    <a:pt x="44955" y="21899"/>
                  </a:cubicBezTo>
                  <a:cubicBezTo>
                    <a:pt x="45349" y="21528"/>
                    <a:pt x="45758" y="21143"/>
                    <a:pt x="46072" y="20679"/>
                  </a:cubicBezTo>
                  <a:cubicBezTo>
                    <a:pt x="46930" y="19437"/>
                    <a:pt x="47009" y="17713"/>
                    <a:pt x="46272" y="16395"/>
                  </a:cubicBezTo>
                  <a:cubicBezTo>
                    <a:pt x="45619" y="15227"/>
                    <a:pt x="44352" y="14439"/>
                    <a:pt x="43027" y="14333"/>
                  </a:cubicBezTo>
                  <a:cubicBezTo>
                    <a:pt x="44506" y="12432"/>
                    <a:pt x="44529" y="9456"/>
                    <a:pt x="43004" y="7582"/>
                  </a:cubicBezTo>
                  <a:cubicBezTo>
                    <a:pt x="41988" y="6331"/>
                    <a:pt x="40356" y="5652"/>
                    <a:pt x="38740" y="5652"/>
                  </a:cubicBezTo>
                  <a:cubicBezTo>
                    <a:pt x="37980" y="5652"/>
                    <a:pt x="37223" y="5802"/>
                    <a:pt x="36536" y="6114"/>
                  </a:cubicBezTo>
                  <a:cubicBezTo>
                    <a:pt x="37056" y="4370"/>
                    <a:pt x="36129" y="2419"/>
                    <a:pt x="34775" y="1389"/>
                  </a:cubicBezTo>
                  <a:cubicBezTo>
                    <a:pt x="33562" y="469"/>
                    <a:pt x="31944" y="1"/>
                    <a:pt x="29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4747200" y="1998900"/>
              <a:ext cx="304025" cy="159750"/>
            </a:xfrm>
            <a:custGeom>
              <a:avLst/>
              <a:gdLst/>
              <a:ahLst/>
              <a:cxnLst/>
              <a:rect l="l" t="t" r="r" b="b"/>
              <a:pathLst>
                <a:path w="12161" h="6390" extrusionOk="0">
                  <a:moveTo>
                    <a:pt x="446" y="0"/>
                  </a:moveTo>
                  <a:lnTo>
                    <a:pt x="1" y="125"/>
                  </a:lnTo>
                  <a:cubicBezTo>
                    <a:pt x="700" y="2564"/>
                    <a:pt x="2504" y="4637"/>
                    <a:pt x="4822" y="5660"/>
                  </a:cubicBezTo>
                  <a:cubicBezTo>
                    <a:pt x="5925" y="6148"/>
                    <a:pt x="7121" y="6389"/>
                    <a:pt x="8317" y="6389"/>
                  </a:cubicBezTo>
                  <a:cubicBezTo>
                    <a:pt x="9643" y="6389"/>
                    <a:pt x="10964" y="6092"/>
                    <a:pt x="12160" y="5504"/>
                  </a:cubicBezTo>
                  <a:lnTo>
                    <a:pt x="11957" y="5091"/>
                  </a:lnTo>
                  <a:cubicBezTo>
                    <a:pt x="10827" y="5650"/>
                    <a:pt x="9574" y="5931"/>
                    <a:pt x="8320" y="5931"/>
                  </a:cubicBezTo>
                  <a:cubicBezTo>
                    <a:pt x="7186" y="5931"/>
                    <a:pt x="6051" y="5701"/>
                    <a:pt x="5007" y="5239"/>
                  </a:cubicBezTo>
                  <a:cubicBezTo>
                    <a:pt x="2814" y="4270"/>
                    <a:pt x="1103" y="2309"/>
                    <a:pt x="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4940525" y="2158025"/>
              <a:ext cx="100375" cy="131100"/>
            </a:xfrm>
            <a:custGeom>
              <a:avLst/>
              <a:gdLst/>
              <a:ahLst/>
              <a:cxnLst/>
              <a:rect l="l" t="t" r="r" b="b"/>
              <a:pathLst>
                <a:path w="4015" h="5244" extrusionOk="0">
                  <a:moveTo>
                    <a:pt x="116" y="1"/>
                  </a:moveTo>
                  <a:cubicBezTo>
                    <a:pt x="0" y="2318"/>
                    <a:pt x="1659" y="4618"/>
                    <a:pt x="3894" y="5243"/>
                  </a:cubicBezTo>
                  <a:lnTo>
                    <a:pt x="4015" y="4798"/>
                  </a:lnTo>
                  <a:cubicBezTo>
                    <a:pt x="1980" y="4233"/>
                    <a:pt x="469" y="2133"/>
                    <a:pt x="574" y="24"/>
                  </a:cubicBez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4383250" y="2005750"/>
              <a:ext cx="375675" cy="119150"/>
            </a:xfrm>
            <a:custGeom>
              <a:avLst/>
              <a:gdLst/>
              <a:ahLst/>
              <a:cxnLst/>
              <a:rect l="l" t="t" r="r" b="b"/>
              <a:pathLst>
                <a:path w="15027" h="4766" extrusionOk="0">
                  <a:moveTo>
                    <a:pt x="14632" y="0"/>
                  </a:moveTo>
                  <a:cubicBezTo>
                    <a:pt x="13144" y="2485"/>
                    <a:pt x="10423" y="4126"/>
                    <a:pt x="7530" y="4288"/>
                  </a:cubicBezTo>
                  <a:cubicBezTo>
                    <a:pt x="7322" y="4300"/>
                    <a:pt x="7117" y="4306"/>
                    <a:pt x="6914" y="4306"/>
                  </a:cubicBezTo>
                  <a:cubicBezTo>
                    <a:pt x="4175" y="4306"/>
                    <a:pt x="1922" y="3233"/>
                    <a:pt x="368" y="1192"/>
                  </a:cubicBezTo>
                  <a:lnTo>
                    <a:pt x="1" y="1470"/>
                  </a:lnTo>
                  <a:cubicBezTo>
                    <a:pt x="1648" y="3634"/>
                    <a:pt x="4030" y="4766"/>
                    <a:pt x="6918" y="4766"/>
                  </a:cubicBezTo>
                  <a:cubicBezTo>
                    <a:pt x="7127" y="4766"/>
                    <a:pt x="7340" y="4761"/>
                    <a:pt x="7553" y="4747"/>
                  </a:cubicBezTo>
                  <a:cubicBezTo>
                    <a:pt x="10599" y="4580"/>
                    <a:pt x="13459" y="2851"/>
                    <a:pt x="15027" y="236"/>
                  </a:cubicBezTo>
                  <a:lnTo>
                    <a:pt x="14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4178600" y="1952200"/>
              <a:ext cx="280475" cy="114975"/>
            </a:xfrm>
            <a:custGeom>
              <a:avLst/>
              <a:gdLst/>
              <a:ahLst/>
              <a:cxnLst/>
              <a:rect l="l" t="t" r="r" b="b"/>
              <a:pathLst>
                <a:path w="11219" h="4599" extrusionOk="0">
                  <a:moveTo>
                    <a:pt x="10779" y="0"/>
                  </a:moveTo>
                  <a:cubicBezTo>
                    <a:pt x="10167" y="2104"/>
                    <a:pt x="8225" y="3788"/>
                    <a:pt x="6051" y="4089"/>
                  </a:cubicBezTo>
                  <a:cubicBezTo>
                    <a:pt x="5809" y="4123"/>
                    <a:pt x="5566" y="4139"/>
                    <a:pt x="5322" y="4139"/>
                  </a:cubicBezTo>
                  <a:cubicBezTo>
                    <a:pt x="3373" y="4139"/>
                    <a:pt x="1420" y="3093"/>
                    <a:pt x="390" y="1437"/>
                  </a:cubicBezTo>
                  <a:lnTo>
                    <a:pt x="0" y="1678"/>
                  </a:lnTo>
                  <a:cubicBezTo>
                    <a:pt x="1113" y="3467"/>
                    <a:pt x="3222" y="4599"/>
                    <a:pt x="5332" y="4599"/>
                  </a:cubicBezTo>
                  <a:cubicBezTo>
                    <a:pt x="5591" y="4599"/>
                    <a:pt x="5856" y="4580"/>
                    <a:pt x="6115" y="4543"/>
                  </a:cubicBezTo>
                  <a:cubicBezTo>
                    <a:pt x="8461" y="4218"/>
                    <a:pt x="10561" y="2401"/>
                    <a:pt x="11219" y="125"/>
                  </a:cubicBezTo>
                  <a:lnTo>
                    <a:pt x="107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4134900" y="2058700"/>
              <a:ext cx="150325" cy="128325"/>
            </a:xfrm>
            <a:custGeom>
              <a:avLst/>
              <a:gdLst/>
              <a:ahLst/>
              <a:cxnLst/>
              <a:rect l="l" t="t" r="r" b="b"/>
              <a:pathLst>
                <a:path w="6013" h="5133" extrusionOk="0">
                  <a:moveTo>
                    <a:pt x="5555" y="1"/>
                  </a:moveTo>
                  <a:cubicBezTo>
                    <a:pt x="5439" y="1340"/>
                    <a:pt x="4780" y="2601"/>
                    <a:pt x="3755" y="3469"/>
                  </a:cubicBezTo>
                  <a:cubicBezTo>
                    <a:pt x="2836" y="4242"/>
                    <a:pt x="1656" y="4672"/>
                    <a:pt x="453" y="4672"/>
                  </a:cubicBezTo>
                  <a:cubicBezTo>
                    <a:pt x="315" y="4672"/>
                    <a:pt x="177" y="4666"/>
                    <a:pt x="38" y="4655"/>
                  </a:cubicBezTo>
                  <a:lnTo>
                    <a:pt x="0" y="5114"/>
                  </a:lnTo>
                  <a:cubicBezTo>
                    <a:pt x="149" y="5128"/>
                    <a:pt x="297" y="5132"/>
                    <a:pt x="445" y="5132"/>
                  </a:cubicBezTo>
                  <a:cubicBezTo>
                    <a:pt x="1753" y="5132"/>
                    <a:pt x="3047" y="4665"/>
                    <a:pt x="4052" y="3816"/>
                  </a:cubicBezTo>
                  <a:cubicBezTo>
                    <a:pt x="5170" y="2875"/>
                    <a:pt x="5884" y="1498"/>
                    <a:pt x="6013" y="42"/>
                  </a:cubicBezTo>
                  <a:lnTo>
                    <a:pt x="55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36"/>
            <p:cNvGrpSpPr/>
            <p:nvPr/>
          </p:nvGrpSpPr>
          <p:grpSpPr>
            <a:xfrm>
              <a:off x="3981414" y="2148125"/>
              <a:ext cx="1171400" cy="1927076"/>
              <a:chOff x="3981414" y="2148125"/>
              <a:chExt cx="1171400" cy="1927076"/>
            </a:xfrm>
          </p:grpSpPr>
          <p:sp>
            <p:nvSpPr>
              <p:cNvPr id="511" name="Google Shape;511;p36"/>
              <p:cNvSpPr/>
              <p:nvPr/>
            </p:nvSpPr>
            <p:spPr>
              <a:xfrm>
                <a:off x="4496450" y="2735350"/>
                <a:ext cx="150900" cy="1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4496450" y="2148125"/>
                <a:ext cx="150900" cy="1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5001914" y="3924301"/>
                <a:ext cx="150900" cy="1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3981414" y="3924301"/>
                <a:ext cx="150900" cy="15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6"/>
            <p:cNvGrpSpPr/>
            <p:nvPr/>
          </p:nvGrpSpPr>
          <p:grpSpPr>
            <a:xfrm>
              <a:off x="4904572" y="3327817"/>
              <a:ext cx="392255" cy="392255"/>
              <a:chOff x="4904572" y="3327817"/>
              <a:chExt cx="392255" cy="392255"/>
            </a:xfrm>
          </p:grpSpPr>
          <p:grpSp>
            <p:nvGrpSpPr>
              <p:cNvPr id="547" name="Google Shape;547;p36"/>
              <p:cNvGrpSpPr/>
              <p:nvPr/>
            </p:nvGrpSpPr>
            <p:grpSpPr>
              <a:xfrm rot="8100000">
                <a:off x="4962016" y="3385261"/>
                <a:ext cx="277366" cy="277366"/>
                <a:chOff x="6186996" y="2375625"/>
                <a:chExt cx="1916908" cy="1916908"/>
              </a:xfrm>
            </p:grpSpPr>
            <p:sp>
              <p:nvSpPr>
                <p:cNvPr id="548" name="Google Shape;548;p36"/>
                <p:cNvSpPr/>
                <p:nvPr/>
              </p:nvSpPr>
              <p:spPr>
                <a:xfrm>
                  <a:off x="6549650" y="2738275"/>
                  <a:ext cx="1191600" cy="119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 name="Google Shape;549;p36"/>
                <p:cNvCxnSpPr>
                  <a:stCxn id="548" idx="0"/>
                  <a:endCxn id="550" idx="4"/>
                </p:cNvCxnSpPr>
                <p:nvPr/>
              </p:nvCxnSpPr>
              <p:spPr>
                <a:xfrm rot="-8100000">
                  <a:off x="7071840" y="2560565"/>
                  <a:ext cx="147220" cy="147220"/>
                </a:xfrm>
                <a:prstGeom prst="straightConnector1">
                  <a:avLst/>
                </a:prstGeom>
                <a:noFill/>
                <a:ln w="9525" cap="flat" cmpd="sng">
                  <a:solidFill>
                    <a:schemeClr val="dk1"/>
                  </a:solidFill>
                  <a:prstDash val="solid"/>
                  <a:round/>
                  <a:headEnd type="none" w="med" len="med"/>
                  <a:tailEnd type="none" w="med" len="med"/>
                </a:ln>
              </p:spPr>
            </p:cxnSp>
            <p:sp>
              <p:nvSpPr>
                <p:cNvPr id="550" name="Google Shape;550;p36"/>
                <p:cNvSpPr/>
                <p:nvPr/>
              </p:nvSpPr>
              <p:spPr>
                <a:xfrm>
                  <a:off x="7067750" y="2375625"/>
                  <a:ext cx="155400" cy="155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 name="Google Shape;551;p36"/>
                <p:cNvCxnSpPr>
                  <a:stCxn id="552" idx="0"/>
                </p:cNvCxnSpPr>
                <p:nvPr/>
              </p:nvCxnSpPr>
              <p:spPr>
                <a:xfrm rot="-8100000">
                  <a:off x="7071840" y="3959423"/>
                  <a:ext cx="147220" cy="147220"/>
                </a:xfrm>
                <a:prstGeom prst="straightConnector1">
                  <a:avLst/>
                </a:prstGeom>
                <a:noFill/>
                <a:ln w="9525" cap="flat" cmpd="sng">
                  <a:solidFill>
                    <a:schemeClr val="dk1"/>
                  </a:solidFill>
                  <a:prstDash val="solid"/>
                  <a:round/>
                  <a:headEnd type="none" w="med" len="med"/>
                  <a:tailEnd type="none" w="med" len="med"/>
                </a:ln>
              </p:spPr>
            </p:cxnSp>
            <p:sp>
              <p:nvSpPr>
                <p:cNvPr id="552" name="Google Shape;552;p36"/>
                <p:cNvSpPr/>
                <p:nvPr/>
              </p:nvSpPr>
              <p:spPr>
                <a:xfrm>
                  <a:off x="7067750" y="4137133"/>
                  <a:ext cx="155400" cy="155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 name="Google Shape;553;p36"/>
                <p:cNvCxnSpPr>
                  <a:stCxn id="548" idx="2"/>
                  <a:endCxn id="554" idx="4"/>
                </p:cNvCxnSpPr>
                <p:nvPr/>
              </p:nvCxnSpPr>
              <p:spPr>
                <a:xfrm rot="2700000" flipH="1">
                  <a:off x="6371940" y="3260465"/>
                  <a:ext cx="147220" cy="147220"/>
                </a:xfrm>
                <a:prstGeom prst="straightConnector1">
                  <a:avLst/>
                </a:prstGeom>
                <a:noFill/>
                <a:ln w="9525" cap="flat" cmpd="sng">
                  <a:solidFill>
                    <a:schemeClr val="dk1"/>
                  </a:solidFill>
                  <a:prstDash val="solid"/>
                  <a:round/>
                  <a:headEnd type="none" w="med" len="med"/>
                  <a:tailEnd type="none" w="med" len="med"/>
                </a:ln>
              </p:spPr>
            </p:cxnSp>
            <p:sp>
              <p:nvSpPr>
                <p:cNvPr id="554" name="Google Shape;554;p36"/>
                <p:cNvSpPr/>
                <p:nvPr/>
              </p:nvSpPr>
              <p:spPr>
                <a:xfrm rot="-5400000">
                  <a:off x="6186996" y="3256379"/>
                  <a:ext cx="155400" cy="155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36"/>
                <p:cNvCxnSpPr>
                  <a:stCxn id="556" idx="0"/>
                  <a:endCxn id="548" idx="6"/>
                </p:cNvCxnSpPr>
                <p:nvPr/>
              </p:nvCxnSpPr>
              <p:spPr>
                <a:xfrm rot="2700000" flipH="1">
                  <a:off x="7770794" y="3260469"/>
                  <a:ext cx="147220" cy="147220"/>
                </a:xfrm>
                <a:prstGeom prst="straightConnector1">
                  <a:avLst/>
                </a:prstGeom>
                <a:noFill/>
                <a:ln w="9525" cap="flat" cmpd="sng">
                  <a:solidFill>
                    <a:schemeClr val="dk1"/>
                  </a:solidFill>
                  <a:prstDash val="solid"/>
                  <a:round/>
                  <a:headEnd type="none" w="med" len="med"/>
                  <a:tailEnd type="none" w="med" len="med"/>
                </a:ln>
              </p:spPr>
            </p:cxnSp>
            <p:sp>
              <p:nvSpPr>
                <p:cNvPr id="556" name="Google Shape;556;p36"/>
                <p:cNvSpPr/>
                <p:nvPr/>
              </p:nvSpPr>
              <p:spPr>
                <a:xfrm rot="-5400000">
                  <a:off x="7948504" y="3256379"/>
                  <a:ext cx="155400" cy="155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 name="Google Shape;557;p36"/>
                <p:cNvCxnSpPr>
                  <a:endCxn id="558" idx="4"/>
                </p:cNvCxnSpPr>
                <p:nvPr/>
              </p:nvCxnSpPr>
              <p:spPr>
                <a:xfrm rot="-8100000">
                  <a:off x="6547407" y="2838792"/>
                  <a:ext cx="205344" cy="0"/>
                </a:xfrm>
                <a:prstGeom prst="straightConnector1">
                  <a:avLst/>
                </a:prstGeom>
                <a:noFill/>
                <a:ln w="9525" cap="flat" cmpd="sng">
                  <a:solidFill>
                    <a:schemeClr val="dk1"/>
                  </a:solidFill>
                  <a:prstDash val="solid"/>
                  <a:round/>
                  <a:headEnd type="none" w="med" len="med"/>
                  <a:tailEnd type="none" w="med" len="med"/>
                </a:ln>
              </p:spPr>
            </p:cxnSp>
            <p:sp>
              <p:nvSpPr>
                <p:cNvPr id="558" name="Google Shape;558;p36"/>
                <p:cNvSpPr/>
                <p:nvPr/>
              </p:nvSpPr>
              <p:spPr>
                <a:xfrm rot="-2700000">
                  <a:off x="6444938" y="2633652"/>
                  <a:ext cx="155281" cy="15528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6"/>
                <p:cNvCxnSpPr>
                  <a:stCxn id="560" idx="0"/>
                </p:cNvCxnSpPr>
                <p:nvPr/>
              </p:nvCxnSpPr>
              <p:spPr>
                <a:xfrm rot="-8100000">
                  <a:off x="7537981" y="3829366"/>
                  <a:ext cx="205344" cy="0"/>
                </a:xfrm>
                <a:prstGeom prst="straightConnector1">
                  <a:avLst/>
                </a:prstGeom>
                <a:noFill/>
                <a:ln w="9525" cap="flat" cmpd="sng">
                  <a:solidFill>
                    <a:schemeClr val="dk1"/>
                  </a:solidFill>
                  <a:prstDash val="solid"/>
                  <a:round/>
                  <a:headEnd type="none" w="med" len="med"/>
                  <a:tailEnd type="none" w="med" len="med"/>
                </a:ln>
              </p:spPr>
            </p:cxnSp>
            <p:sp>
              <p:nvSpPr>
                <p:cNvPr id="560" name="Google Shape;560;p36"/>
                <p:cNvSpPr/>
                <p:nvPr/>
              </p:nvSpPr>
              <p:spPr>
                <a:xfrm rot="-2700000">
                  <a:off x="7690512" y="3879226"/>
                  <a:ext cx="155281" cy="15528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rot="-8100000">
                  <a:off x="6445023" y="3879310"/>
                  <a:ext cx="155281" cy="15528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rot="-8100000">
                  <a:off x="7690597" y="2633736"/>
                  <a:ext cx="155281" cy="15528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rot="-5400000">
                  <a:off x="6794004" y="3256379"/>
                  <a:ext cx="1554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rot="-5400000">
                  <a:off x="7371252" y="3334077"/>
                  <a:ext cx="77700" cy="77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rot="-5400000">
                  <a:off x="7106602" y="2971452"/>
                  <a:ext cx="77700" cy="77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6" name="Google Shape;566;p36"/>
              <p:cNvCxnSpPr>
                <a:stCxn id="561" idx="4"/>
                <a:endCxn id="548" idx="3"/>
              </p:cNvCxnSpPr>
              <p:nvPr/>
            </p:nvCxnSpPr>
            <p:spPr>
              <a:xfrm>
                <a:off x="5100691" y="3407730"/>
                <a:ext cx="0" cy="30000"/>
              </a:xfrm>
              <a:prstGeom prst="straightConnector1">
                <a:avLst/>
              </a:prstGeom>
              <a:noFill/>
              <a:ln w="9525" cap="flat" cmpd="sng">
                <a:solidFill>
                  <a:schemeClr val="dk1"/>
                </a:solidFill>
                <a:prstDash val="solid"/>
                <a:round/>
                <a:headEnd type="none" w="med" len="med"/>
                <a:tailEnd type="none" w="med" len="med"/>
              </a:ln>
            </p:spPr>
          </p:cxnSp>
          <p:cxnSp>
            <p:nvCxnSpPr>
              <p:cNvPr id="567" name="Google Shape;567;p36"/>
              <p:cNvCxnSpPr>
                <a:stCxn id="562" idx="0"/>
                <a:endCxn id="548" idx="7"/>
              </p:cNvCxnSpPr>
              <p:nvPr/>
            </p:nvCxnSpPr>
            <p:spPr>
              <a:xfrm rot="10800000">
                <a:off x="5100691" y="3610142"/>
                <a:ext cx="0" cy="300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71"/>
        <p:cNvGrpSpPr/>
        <p:nvPr/>
      </p:nvGrpSpPr>
      <p:grpSpPr>
        <a:xfrm>
          <a:off x="0" y="0"/>
          <a:ext cx="0" cy="0"/>
          <a:chOff x="0" y="0"/>
          <a:chExt cx="0" cy="0"/>
        </a:xfrm>
      </p:grpSpPr>
      <p:sp>
        <p:nvSpPr>
          <p:cNvPr id="572" name="Google Shape;572;p37"/>
          <p:cNvSpPr/>
          <p:nvPr/>
        </p:nvSpPr>
        <p:spPr>
          <a:xfrm>
            <a:off x="713275" y="4162475"/>
            <a:ext cx="3366000" cy="446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064725" y="4162475"/>
            <a:ext cx="3366000" cy="446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5064725" y="2519350"/>
            <a:ext cx="3366000" cy="446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713275" y="2519350"/>
            <a:ext cx="3366000" cy="446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txBox="1">
            <a:spLocks noGrp="1"/>
          </p:cNvSpPr>
          <p:nvPr>
            <p:ph type="ctrTitle"/>
          </p:nvPr>
        </p:nvSpPr>
        <p:spPr>
          <a:xfrm>
            <a:off x="939300"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PROTECTION TIPS</a:t>
            </a:r>
            <a:endParaRPr sz="1800"/>
          </a:p>
        </p:txBody>
      </p:sp>
      <p:sp>
        <p:nvSpPr>
          <p:cNvPr id="577" name="Google Shape;577;p37"/>
          <p:cNvSpPr txBox="1">
            <a:spLocks noGrp="1"/>
          </p:cNvSpPr>
          <p:nvPr>
            <p:ph type="subTitle" idx="2"/>
          </p:nvPr>
        </p:nvSpPr>
        <p:spPr>
          <a:xfrm>
            <a:off x="5485025" y="2519350"/>
            <a:ext cx="25254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Keep objects and surfaces clean</a:t>
            </a:r>
            <a:endParaRPr/>
          </a:p>
        </p:txBody>
      </p:sp>
      <p:sp>
        <p:nvSpPr>
          <p:cNvPr id="578" name="Google Shape;578;p37"/>
          <p:cNvSpPr txBox="1">
            <a:spLocks noGrp="1"/>
          </p:cNvSpPr>
          <p:nvPr>
            <p:ph type="subTitle" idx="1"/>
          </p:nvPr>
        </p:nvSpPr>
        <p:spPr>
          <a:xfrm>
            <a:off x="1133575" y="2519350"/>
            <a:ext cx="25254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Maintain social distancing</a:t>
            </a:r>
            <a:endParaRPr/>
          </a:p>
        </p:txBody>
      </p:sp>
      <p:sp>
        <p:nvSpPr>
          <p:cNvPr id="579" name="Google Shape;579;p37"/>
          <p:cNvSpPr txBox="1">
            <a:spLocks noGrp="1"/>
          </p:cNvSpPr>
          <p:nvPr>
            <p:ph type="subTitle" idx="3"/>
          </p:nvPr>
        </p:nvSpPr>
        <p:spPr>
          <a:xfrm>
            <a:off x="1133575" y="4162475"/>
            <a:ext cx="25254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Wash your hands frequently</a:t>
            </a:r>
            <a:endParaRPr/>
          </a:p>
        </p:txBody>
      </p:sp>
      <p:sp>
        <p:nvSpPr>
          <p:cNvPr id="580" name="Google Shape;580;p37"/>
          <p:cNvSpPr txBox="1">
            <a:spLocks noGrp="1"/>
          </p:cNvSpPr>
          <p:nvPr>
            <p:ph type="subTitle" idx="4"/>
          </p:nvPr>
        </p:nvSpPr>
        <p:spPr>
          <a:xfrm>
            <a:off x="5485025" y="4162475"/>
            <a:ext cx="25254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Don’t touch eyes, nose or mouth</a:t>
            </a:r>
            <a:endParaRPr/>
          </a:p>
        </p:txBody>
      </p:sp>
      <p:sp>
        <p:nvSpPr>
          <p:cNvPr id="581" name="Google Shape;581;p37"/>
          <p:cNvSpPr/>
          <p:nvPr/>
        </p:nvSpPr>
        <p:spPr>
          <a:xfrm>
            <a:off x="2047525" y="3281614"/>
            <a:ext cx="697500" cy="69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6398975" y="3281614"/>
            <a:ext cx="697500" cy="69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047675" y="1637826"/>
            <a:ext cx="697200" cy="69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6399125" y="1637826"/>
            <a:ext cx="697200" cy="69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6559184" y="1811903"/>
            <a:ext cx="377082" cy="349039"/>
          </a:xfrm>
          <a:custGeom>
            <a:avLst/>
            <a:gdLst/>
            <a:ahLst/>
            <a:cxnLst/>
            <a:rect l="l" t="t" r="r" b="b"/>
            <a:pathLst>
              <a:path w="9372" h="8675" extrusionOk="0">
                <a:moveTo>
                  <a:pt x="8057" y="6213"/>
                </a:moveTo>
                <a:cubicBezTo>
                  <a:pt x="8223" y="6213"/>
                  <a:pt x="8372" y="6312"/>
                  <a:pt x="8438" y="6465"/>
                </a:cubicBezTo>
                <a:lnTo>
                  <a:pt x="9042" y="7869"/>
                </a:lnTo>
                <a:lnTo>
                  <a:pt x="307" y="7869"/>
                </a:lnTo>
                <a:lnTo>
                  <a:pt x="912" y="6465"/>
                </a:lnTo>
                <a:cubicBezTo>
                  <a:pt x="976" y="6312"/>
                  <a:pt x="1126" y="6213"/>
                  <a:pt x="1292" y="6213"/>
                </a:cubicBezTo>
                <a:close/>
                <a:moveTo>
                  <a:pt x="3722" y="8138"/>
                </a:moveTo>
                <a:lnTo>
                  <a:pt x="3722" y="8406"/>
                </a:lnTo>
                <a:lnTo>
                  <a:pt x="691" y="8406"/>
                </a:lnTo>
                <a:cubicBezTo>
                  <a:pt x="511" y="8406"/>
                  <a:pt x="357" y="8294"/>
                  <a:pt x="303" y="8138"/>
                </a:cubicBezTo>
                <a:close/>
                <a:moveTo>
                  <a:pt x="5358" y="8138"/>
                </a:moveTo>
                <a:lnTo>
                  <a:pt x="5358" y="8406"/>
                </a:lnTo>
                <a:lnTo>
                  <a:pt x="3992" y="8406"/>
                </a:lnTo>
                <a:lnTo>
                  <a:pt x="3992" y="8138"/>
                </a:lnTo>
                <a:close/>
                <a:moveTo>
                  <a:pt x="9045" y="8138"/>
                </a:moveTo>
                <a:cubicBezTo>
                  <a:pt x="8992" y="8294"/>
                  <a:pt x="8838" y="8406"/>
                  <a:pt x="8658" y="8406"/>
                </a:cubicBezTo>
                <a:lnTo>
                  <a:pt x="5626" y="8406"/>
                </a:lnTo>
                <a:lnTo>
                  <a:pt x="5626" y="8138"/>
                </a:lnTo>
                <a:close/>
                <a:moveTo>
                  <a:pt x="966" y="0"/>
                </a:moveTo>
                <a:cubicBezTo>
                  <a:pt x="887" y="0"/>
                  <a:pt x="823" y="61"/>
                  <a:pt x="823" y="140"/>
                </a:cubicBezTo>
                <a:lnTo>
                  <a:pt x="823" y="2886"/>
                </a:lnTo>
                <a:cubicBezTo>
                  <a:pt x="823" y="2893"/>
                  <a:pt x="826" y="2900"/>
                  <a:pt x="830" y="2906"/>
                </a:cubicBezTo>
                <a:cubicBezTo>
                  <a:pt x="872" y="2950"/>
                  <a:pt x="916" y="2968"/>
                  <a:pt x="957" y="2968"/>
                </a:cubicBezTo>
                <a:cubicBezTo>
                  <a:pt x="1031" y="2968"/>
                  <a:pt x="1091" y="2906"/>
                  <a:pt x="1091" y="2832"/>
                </a:cubicBezTo>
                <a:lnTo>
                  <a:pt x="1091" y="677"/>
                </a:lnTo>
                <a:cubicBezTo>
                  <a:pt x="1091" y="452"/>
                  <a:pt x="1275" y="265"/>
                  <a:pt x="1503" y="265"/>
                </a:cubicBezTo>
                <a:lnTo>
                  <a:pt x="7846" y="265"/>
                </a:lnTo>
                <a:cubicBezTo>
                  <a:pt x="8074" y="265"/>
                  <a:pt x="8257" y="452"/>
                  <a:pt x="8257" y="677"/>
                </a:cubicBezTo>
                <a:lnTo>
                  <a:pt x="8257" y="5534"/>
                </a:lnTo>
                <a:cubicBezTo>
                  <a:pt x="8257" y="5761"/>
                  <a:pt x="8074" y="5945"/>
                  <a:pt x="7846" y="5945"/>
                </a:cubicBezTo>
                <a:lnTo>
                  <a:pt x="1234" y="5945"/>
                </a:lnTo>
                <a:cubicBezTo>
                  <a:pt x="1157" y="5945"/>
                  <a:pt x="1091" y="5881"/>
                  <a:pt x="1091" y="5802"/>
                </a:cubicBezTo>
                <a:lnTo>
                  <a:pt x="1091" y="3342"/>
                </a:lnTo>
                <a:cubicBezTo>
                  <a:pt x="1091" y="3328"/>
                  <a:pt x="1085" y="3314"/>
                  <a:pt x="1075" y="3304"/>
                </a:cubicBezTo>
                <a:cubicBezTo>
                  <a:pt x="1035" y="3265"/>
                  <a:pt x="994" y="3248"/>
                  <a:pt x="955" y="3248"/>
                </a:cubicBezTo>
                <a:cubicBezTo>
                  <a:pt x="882" y="3248"/>
                  <a:pt x="823" y="3310"/>
                  <a:pt x="823" y="3386"/>
                </a:cubicBezTo>
                <a:lnTo>
                  <a:pt x="823" y="5524"/>
                </a:lnTo>
                <a:cubicBezTo>
                  <a:pt x="823" y="5711"/>
                  <a:pt x="898" y="5881"/>
                  <a:pt x="1020" y="6006"/>
                </a:cubicBezTo>
                <a:cubicBezTo>
                  <a:pt x="878" y="6075"/>
                  <a:pt x="759" y="6197"/>
                  <a:pt x="691" y="6350"/>
                </a:cubicBezTo>
                <a:lnTo>
                  <a:pt x="10" y="7937"/>
                </a:lnTo>
                <a:cubicBezTo>
                  <a:pt x="4" y="7954"/>
                  <a:pt x="1" y="7971"/>
                  <a:pt x="1" y="7992"/>
                </a:cubicBezTo>
                <a:cubicBezTo>
                  <a:pt x="1" y="8369"/>
                  <a:pt x="307" y="8675"/>
                  <a:pt x="688" y="8675"/>
                </a:cubicBezTo>
                <a:lnTo>
                  <a:pt x="8686" y="8675"/>
                </a:lnTo>
                <a:cubicBezTo>
                  <a:pt x="9066" y="8675"/>
                  <a:pt x="9372" y="8369"/>
                  <a:pt x="9372" y="7992"/>
                </a:cubicBezTo>
                <a:cubicBezTo>
                  <a:pt x="9372" y="7971"/>
                  <a:pt x="9368" y="7954"/>
                  <a:pt x="9362" y="7937"/>
                </a:cubicBezTo>
                <a:lnTo>
                  <a:pt x="8682" y="6350"/>
                </a:lnTo>
                <a:cubicBezTo>
                  <a:pt x="8614" y="6197"/>
                  <a:pt x="8495" y="6075"/>
                  <a:pt x="8352" y="6006"/>
                </a:cubicBezTo>
                <a:cubicBezTo>
                  <a:pt x="8474" y="5881"/>
                  <a:pt x="8549" y="5711"/>
                  <a:pt x="8549" y="5524"/>
                </a:cubicBezTo>
                <a:lnTo>
                  <a:pt x="8549" y="683"/>
                </a:lnTo>
                <a:cubicBezTo>
                  <a:pt x="8549" y="306"/>
                  <a:pt x="8243" y="0"/>
                  <a:pt x="7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6596019" y="2072706"/>
            <a:ext cx="303412" cy="33395"/>
          </a:xfrm>
          <a:custGeom>
            <a:avLst/>
            <a:gdLst/>
            <a:ahLst/>
            <a:cxnLst/>
            <a:rect l="l" t="t" r="r" b="b"/>
            <a:pathLst>
              <a:path w="7541" h="830" extrusionOk="0">
                <a:moveTo>
                  <a:pt x="7034" y="293"/>
                </a:moveTo>
                <a:lnTo>
                  <a:pt x="7153" y="561"/>
                </a:lnTo>
                <a:lnTo>
                  <a:pt x="382" y="561"/>
                </a:lnTo>
                <a:lnTo>
                  <a:pt x="501" y="293"/>
                </a:lnTo>
                <a:close/>
                <a:moveTo>
                  <a:pt x="382" y="1"/>
                </a:moveTo>
                <a:cubicBezTo>
                  <a:pt x="327" y="1"/>
                  <a:pt x="280" y="31"/>
                  <a:pt x="256" y="82"/>
                </a:cubicBezTo>
                <a:lnTo>
                  <a:pt x="21" y="636"/>
                </a:lnTo>
                <a:cubicBezTo>
                  <a:pt x="1" y="677"/>
                  <a:pt x="8" y="727"/>
                  <a:pt x="32" y="765"/>
                </a:cubicBezTo>
                <a:cubicBezTo>
                  <a:pt x="59" y="806"/>
                  <a:pt x="100" y="829"/>
                  <a:pt x="148" y="829"/>
                </a:cubicBezTo>
                <a:lnTo>
                  <a:pt x="7384" y="829"/>
                </a:lnTo>
                <a:cubicBezTo>
                  <a:pt x="7412" y="829"/>
                  <a:pt x="7435" y="823"/>
                  <a:pt x="7456" y="809"/>
                </a:cubicBezTo>
                <a:cubicBezTo>
                  <a:pt x="7520" y="772"/>
                  <a:pt x="7540" y="697"/>
                  <a:pt x="7514" y="636"/>
                </a:cubicBezTo>
                <a:lnTo>
                  <a:pt x="7275" y="82"/>
                </a:lnTo>
                <a:cubicBezTo>
                  <a:pt x="7255" y="31"/>
                  <a:pt x="7208" y="1"/>
                  <a:pt x="7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6714632" y="1903799"/>
            <a:ext cx="66187" cy="66227"/>
          </a:xfrm>
          <a:custGeom>
            <a:avLst/>
            <a:gdLst/>
            <a:ahLst/>
            <a:cxnLst/>
            <a:rect l="l" t="t" r="r" b="b"/>
            <a:pathLst>
              <a:path w="1645" h="1646" extrusionOk="0">
                <a:moveTo>
                  <a:pt x="822" y="272"/>
                </a:moveTo>
                <a:cubicBezTo>
                  <a:pt x="1125" y="272"/>
                  <a:pt x="1370" y="520"/>
                  <a:pt x="1370" y="823"/>
                </a:cubicBezTo>
                <a:cubicBezTo>
                  <a:pt x="1370" y="1125"/>
                  <a:pt x="1125" y="1370"/>
                  <a:pt x="822" y="1370"/>
                </a:cubicBezTo>
                <a:cubicBezTo>
                  <a:pt x="520" y="1370"/>
                  <a:pt x="275" y="1125"/>
                  <a:pt x="275" y="823"/>
                </a:cubicBezTo>
                <a:cubicBezTo>
                  <a:pt x="275" y="520"/>
                  <a:pt x="520" y="272"/>
                  <a:pt x="822" y="272"/>
                </a:cubicBezTo>
                <a:close/>
                <a:moveTo>
                  <a:pt x="822" y="0"/>
                </a:moveTo>
                <a:cubicBezTo>
                  <a:pt x="370" y="0"/>
                  <a:pt x="0" y="368"/>
                  <a:pt x="0" y="823"/>
                </a:cubicBezTo>
                <a:cubicBezTo>
                  <a:pt x="0" y="1275"/>
                  <a:pt x="370" y="1645"/>
                  <a:pt x="822" y="1645"/>
                </a:cubicBezTo>
                <a:cubicBezTo>
                  <a:pt x="1274" y="1645"/>
                  <a:pt x="1645" y="1275"/>
                  <a:pt x="1645" y="823"/>
                </a:cubicBezTo>
                <a:cubicBezTo>
                  <a:pt x="1645" y="368"/>
                  <a:pt x="1274"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6651141" y="1834313"/>
            <a:ext cx="193168" cy="206003"/>
          </a:xfrm>
          <a:custGeom>
            <a:avLst/>
            <a:gdLst/>
            <a:ahLst/>
            <a:cxnLst/>
            <a:rect l="l" t="t" r="r" b="b"/>
            <a:pathLst>
              <a:path w="4801" h="5120" extrusionOk="0">
                <a:moveTo>
                  <a:pt x="2590" y="269"/>
                </a:moveTo>
                <a:cubicBezTo>
                  <a:pt x="2675" y="269"/>
                  <a:pt x="2744" y="335"/>
                  <a:pt x="2744" y="422"/>
                </a:cubicBezTo>
                <a:cubicBezTo>
                  <a:pt x="2744" y="446"/>
                  <a:pt x="2737" y="473"/>
                  <a:pt x="2727" y="493"/>
                </a:cubicBezTo>
                <a:lnTo>
                  <a:pt x="2554" y="843"/>
                </a:lnTo>
                <a:cubicBezTo>
                  <a:pt x="2543" y="860"/>
                  <a:pt x="2537" y="881"/>
                  <a:pt x="2523" y="904"/>
                </a:cubicBezTo>
                <a:lnTo>
                  <a:pt x="2523" y="1346"/>
                </a:lnTo>
                <a:cubicBezTo>
                  <a:pt x="2537" y="1411"/>
                  <a:pt x="2581" y="1466"/>
                  <a:pt x="2645" y="1479"/>
                </a:cubicBezTo>
                <a:cubicBezTo>
                  <a:pt x="2860" y="1530"/>
                  <a:pt x="3053" y="1639"/>
                  <a:pt x="3202" y="1802"/>
                </a:cubicBezTo>
                <a:cubicBezTo>
                  <a:pt x="3230" y="1832"/>
                  <a:pt x="3268" y="1847"/>
                  <a:pt x="3306" y="1847"/>
                </a:cubicBezTo>
                <a:cubicBezTo>
                  <a:pt x="3329" y="1847"/>
                  <a:pt x="3352" y="1841"/>
                  <a:pt x="3373" y="1829"/>
                </a:cubicBezTo>
                <a:lnTo>
                  <a:pt x="3757" y="1608"/>
                </a:lnTo>
                <a:cubicBezTo>
                  <a:pt x="3773" y="1598"/>
                  <a:pt x="3790" y="1581"/>
                  <a:pt x="3801" y="1564"/>
                </a:cubicBezTo>
                <a:lnTo>
                  <a:pt x="4018" y="1238"/>
                </a:lnTo>
                <a:cubicBezTo>
                  <a:pt x="4032" y="1218"/>
                  <a:pt x="4049" y="1200"/>
                  <a:pt x="4069" y="1190"/>
                </a:cubicBezTo>
                <a:cubicBezTo>
                  <a:pt x="4094" y="1175"/>
                  <a:pt x="4121" y="1168"/>
                  <a:pt x="4148" y="1168"/>
                </a:cubicBezTo>
                <a:cubicBezTo>
                  <a:pt x="4163" y="1168"/>
                  <a:pt x="4177" y="1170"/>
                  <a:pt x="4192" y="1174"/>
                </a:cubicBezTo>
                <a:cubicBezTo>
                  <a:pt x="4233" y="1183"/>
                  <a:pt x="4267" y="1210"/>
                  <a:pt x="4287" y="1248"/>
                </a:cubicBezTo>
                <a:lnTo>
                  <a:pt x="4471" y="1564"/>
                </a:lnTo>
                <a:cubicBezTo>
                  <a:pt x="4491" y="1602"/>
                  <a:pt x="4498" y="1646"/>
                  <a:pt x="4487" y="1687"/>
                </a:cubicBezTo>
                <a:cubicBezTo>
                  <a:pt x="4477" y="1727"/>
                  <a:pt x="4450" y="1761"/>
                  <a:pt x="4413" y="1781"/>
                </a:cubicBezTo>
                <a:cubicBezTo>
                  <a:pt x="4393" y="1795"/>
                  <a:pt x="4369" y="1802"/>
                  <a:pt x="4344" y="1802"/>
                </a:cubicBezTo>
                <a:lnTo>
                  <a:pt x="3954" y="1826"/>
                </a:lnTo>
                <a:cubicBezTo>
                  <a:pt x="3933" y="1829"/>
                  <a:pt x="3913" y="1836"/>
                  <a:pt x="3892" y="1847"/>
                </a:cubicBezTo>
                <a:lnTo>
                  <a:pt x="3512" y="2067"/>
                </a:lnTo>
                <a:cubicBezTo>
                  <a:pt x="3454" y="2098"/>
                  <a:pt x="3431" y="2162"/>
                  <a:pt x="3447" y="2223"/>
                </a:cubicBezTo>
                <a:cubicBezTo>
                  <a:pt x="3481" y="2329"/>
                  <a:pt x="3498" y="2438"/>
                  <a:pt x="3498" y="2550"/>
                </a:cubicBezTo>
                <a:cubicBezTo>
                  <a:pt x="3498" y="2658"/>
                  <a:pt x="3481" y="2768"/>
                  <a:pt x="3447" y="2873"/>
                </a:cubicBezTo>
                <a:cubicBezTo>
                  <a:pt x="3431" y="2934"/>
                  <a:pt x="3454" y="2998"/>
                  <a:pt x="3512" y="3033"/>
                </a:cubicBezTo>
                <a:lnTo>
                  <a:pt x="3892" y="3254"/>
                </a:lnTo>
                <a:cubicBezTo>
                  <a:pt x="3913" y="3264"/>
                  <a:pt x="3933" y="3270"/>
                  <a:pt x="3954" y="3270"/>
                </a:cubicBezTo>
                <a:lnTo>
                  <a:pt x="4344" y="3295"/>
                </a:lnTo>
                <a:cubicBezTo>
                  <a:pt x="4369" y="3295"/>
                  <a:pt x="4393" y="3304"/>
                  <a:pt x="4413" y="3315"/>
                </a:cubicBezTo>
                <a:cubicBezTo>
                  <a:pt x="4450" y="3335"/>
                  <a:pt x="4477" y="3369"/>
                  <a:pt x="4487" y="3410"/>
                </a:cubicBezTo>
                <a:cubicBezTo>
                  <a:pt x="4498" y="3454"/>
                  <a:pt x="4491" y="3494"/>
                  <a:pt x="4471" y="3532"/>
                </a:cubicBezTo>
                <a:lnTo>
                  <a:pt x="4287" y="3852"/>
                </a:lnTo>
                <a:cubicBezTo>
                  <a:pt x="4267" y="3889"/>
                  <a:pt x="4233" y="3913"/>
                  <a:pt x="4192" y="3923"/>
                </a:cubicBezTo>
                <a:cubicBezTo>
                  <a:pt x="4177" y="3928"/>
                  <a:pt x="4162" y="3930"/>
                  <a:pt x="4147" y="3930"/>
                </a:cubicBezTo>
                <a:cubicBezTo>
                  <a:pt x="4120" y="3930"/>
                  <a:pt x="4093" y="3923"/>
                  <a:pt x="4069" y="3910"/>
                </a:cubicBezTo>
                <a:cubicBezTo>
                  <a:pt x="4049" y="3896"/>
                  <a:pt x="4032" y="3879"/>
                  <a:pt x="4018" y="3858"/>
                </a:cubicBezTo>
                <a:lnTo>
                  <a:pt x="3801" y="3532"/>
                </a:lnTo>
                <a:cubicBezTo>
                  <a:pt x="3790" y="3515"/>
                  <a:pt x="3773" y="3502"/>
                  <a:pt x="3757" y="3491"/>
                </a:cubicBezTo>
                <a:lnTo>
                  <a:pt x="3373" y="3270"/>
                </a:lnTo>
                <a:cubicBezTo>
                  <a:pt x="3351" y="3257"/>
                  <a:pt x="3327" y="3250"/>
                  <a:pt x="3303" y="3250"/>
                </a:cubicBezTo>
                <a:cubicBezTo>
                  <a:pt x="3266" y="3250"/>
                  <a:pt x="3229" y="3266"/>
                  <a:pt x="3202" y="3295"/>
                </a:cubicBezTo>
                <a:cubicBezTo>
                  <a:pt x="3053" y="3458"/>
                  <a:pt x="2860" y="3570"/>
                  <a:pt x="2645" y="3617"/>
                </a:cubicBezTo>
                <a:cubicBezTo>
                  <a:pt x="2581" y="3631"/>
                  <a:pt x="2537" y="3689"/>
                  <a:pt x="2523" y="3753"/>
                </a:cubicBezTo>
                <a:lnTo>
                  <a:pt x="2523" y="4195"/>
                </a:lnTo>
                <a:cubicBezTo>
                  <a:pt x="2537" y="4216"/>
                  <a:pt x="2543" y="4236"/>
                  <a:pt x="2554" y="4256"/>
                </a:cubicBezTo>
                <a:lnTo>
                  <a:pt x="2727" y="4603"/>
                </a:lnTo>
                <a:cubicBezTo>
                  <a:pt x="2737" y="4627"/>
                  <a:pt x="2744" y="4650"/>
                  <a:pt x="2744" y="4674"/>
                </a:cubicBezTo>
                <a:cubicBezTo>
                  <a:pt x="2744" y="4763"/>
                  <a:pt x="2672" y="4834"/>
                  <a:pt x="2584" y="4851"/>
                </a:cubicBezTo>
                <a:lnTo>
                  <a:pt x="2217" y="4851"/>
                </a:lnTo>
                <a:cubicBezTo>
                  <a:pt x="2129" y="4834"/>
                  <a:pt x="2057" y="4763"/>
                  <a:pt x="2057" y="4674"/>
                </a:cubicBezTo>
                <a:cubicBezTo>
                  <a:pt x="2057" y="4650"/>
                  <a:pt x="2064" y="4627"/>
                  <a:pt x="2074" y="4603"/>
                </a:cubicBezTo>
                <a:lnTo>
                  <a:pt x="2248" y="4256"/>
                </a:lnTo>
                <a:cubicBezTo>
                  <a:pt x="2258" y="4236"/>
                  <a:pt x="2264" y="4216"/>
                  <a:pt x="2254" y="4195"/>
                </a:cubicBezTo>
                <a:lnTo>
                  <a:pt x="2254" y="3753"/>
                </a:lnTo>
                <a:cubicBezTo>
                  <a:pt x="2264" y="3689"/>
                  <a:pt x="2220" y="3631"/>
                  <a:pt x="2156" y="3617"/>
                </a:cubicBezTo>
                <a:cubicBezTo>
                  <a:pt x="1942" y="3570"/>
                  <a:pt x="1748" y="3458"/>
                  <a:pt x="1595" y="3295"/>
                </a:cubicBezTo>
                <a:cubicBezTo>
                  <a:pt x="1571" y="3267"/>
                  <a:pt x="1534" y="3250"/>
                  <a:pt x="1496" y="3250"/>
                </a:cubicBezTo>
                <a:cubicBezTo>
                  <a:pt x="1473" y="3250"/>
                  <a:pt x="1448" y="3257"/>
                  <a:pt x="1428" y="3270"/>
                </a:cubicBezTo>
                <a:lnTo>
                  <a:pt x="1045" y="3491"/>
                </a:lnTo>
                <a:cubicBezTo>
                  <a:pt x="1027" y="3502"/>
                  <a:pt x="1010" y="3515"/>
                  <a:pt x="996" y="3532"/>
                </a:cubicBezTo>
                <a:lnTo>
                  <a:pt x="783" y="3858"/>
                </a:lnTo>
                <a:cubicBezTo>
                  <a:pt x="769" y="3879"/>
                  <a:pt x="752" y="3896"/>
                  <a:pt x="731" y="3910"/>
                </a:cubicBezTo>
                <a:cubicBezTo>
                  <a:pt x="707" y="3923"/>
                  <a:pt x="681" y="3930"/>
                  <a:pt x="654" y="3930"/>
                </a:cubicBezTo>
                <a:cubicBezTo>
                  <a:pt x="639" y="3930"/>
                  <a:pt x="624" y="3928"/>
                  <a:pt x="609" y="3923"/>
                </a:cubicBezTo>
                <a:cubicBezTo>
                  <a:pt x="568" y="3913"/>
                  <a:pt x="535" y="3889"/>
                  <a:pt x="514" y="3852"/>
                </a:cubicBezTo>
                <a:lnTo>
                  <a:pt x="331" y="3532"/>
                </a:lnTo>
                <a:cubicBezTo>
                  <a:pt x="310" y="3494"/>
                  <a:pt x="303" y="3454"/>
                  <a:pt x="314" y="3410"/>
                </a:cubicBezTo>
                <a:cubicBezTo>
                  <a:pt x="323" y="3369"/>
                  <a:pt x="351" y="3335"/>
                  <a:pt x="388" y="3315"/>
                </a:cubicBezTo>
                <a:cubicBezTo>
                  <a:pt x="408" y="3304"/>
                  <a:pt x="433" y="3295"/>
                  <a:pt x="456" y="3295"/>
                </a:cubicBezTo>
                <a:lnTo>
                  <a:pt x="847" y="3270"/>
                </a:lnTo>
                <a:cubicBezTo>
                  <a:pt x="867" y="3270"/>
                  <a:pt x="888" y="3264"/>
                  <a:pt x="908" y="3254"/>
                </a:cubicBezTo>
                <a:lnTo>
                  <a:pt x="1289" y="3033"/>
                </a:lnTo>
                <a:cubicBezTo>
                  <a:pt x="1346" y="2998"/>
                  <a:pt x="1371" y="2934"/>
                  <a:pt x="1354" y="2873"/>
                </a:cubicBezTo>
                <a:cubicBezTo>
                  <a:pt x="1319" y="2768"/>
                  <a:pt x="1302" y="2658"/>
                  <a:pt x="1302" y="2550"/>
                </a:cubicBezTo>
                <a:cubicBezTo>
                  <a:pt x="1302" y="2438"/>
                  <a:pt x="1319" y="2329"/>
                  <a:pt x="1354" y="2223"/>
                </a:cubicBezTo>
                <a:cubicBezTo>
                  <a:pt x="1371" y="2162"/>
                  <a:pt x="1346" y="2098"/>
                  <a:pt x="1289" y="2067"/>
                </a:cubicBezTo>
                <a:lnTo>
                  <a:pt x="908" y="1847"/>
                </a:lnTo>
                <a:cubicBezTo>
                  <a:pt x="888" y="1836"/>
                  <a:pt x="867" y="1829"/>
                  <a:pt x="847" y="1826"/>
                </a:cubicBezTo>
                <a:lnTo>
                  <a:pt x="456" y="1802"/>
                </a:lnTo>
                <a:cubicBezTo>
                  <a:pt x="433" y="1802"/>
                  <a:pt x="408" y="1795"/>
                  <a:pt x="388" y="1781"/>
                </a:cubicBezTo>
                <a:cubicBezTo>
                  <a:pt x="351" y="1761"/>
                  <a:pt x="323" y="1727"/>
                  <a:pt x="314" y="1687"/>
                </a:cubicBezTo>
                <a:cubicBezTo>
                  <a:pt x="303" y="1646"/>
                  <a:pt x="310" y="1602"/>
                  <a:pt x="331" y="1564"/>
                </a:cubicBezTo>
                <a:lnTo>
                  <a:pt x="514" y="1248"/>
                </a:lnTo>
                <a:cubicBezTo>
                  <a:pt x="535" y="1210"/>
                  <a:pt x="568" y="1183"/>
                  <a:pt x="609" y="1174"/>
                </a:cubicBezTo>
                <a:cubicBezTo>
                  <a:pt x="623" y="1170"/>
                  <a:pt x="638" y="1168"/>
                  <a:pt x="653" y="1168"/>
                </a:cubicBezTo>
                <a:cubicBezTo>
                  <a:pt x="680" y="1168"/>
                  <a:pt x="707" y="1175"/>
                  <a:pt x="731" y="1190"/>
                </a:cubicBezTo>
                <a:cubicBezTo>
                  <a:pt x="752" y="1200"/>
                  <a:pt x="769" y="1218"/>
                  <a:pt x="783" y="1238"/>
                </a:cubicBezTo>
                <a:lnTo>
                  <a:pt x="1000" y="1564"/>
                </a:lnTo>
                <a:cubicBezTo>
                  <a:pt x="1010" y="1581"/>
                  <a:pt x="1027" y="1598"/>
                  <a:pt x="1045" y="1608"/>
                </a:cubicBezTo>
                <a:lnTo>
                  <a:pt x="1428" y="1829"/>
                </a:lnTo>
                <a:cubicBezTo>
                  <a:pt x="1449" y="1841"/>
                  <a:pt x="1472" y="1847"/>
                  <a:pt x="1495" y="1847"/>
                </a:cubicBezTo>
                <a:cubicBezTo>
                  <a:pt x="1533" y="1847"/>
                  <a:pt x="1570" y="1832"/>
                  <a:pt x="1595" y="1802"/>
                </a:cubicBezTo>
                <a:cubicBezTo>
                  <a:pt x="1748" y="1639"/>
                  <a:pt x="1942" y="1530"/>
                  <a:pt x="2156" y="1479"/>
                </a:cubicBezTo>
                <a:cubicBezTo>
                  <a:pt x="2220" y="1466"/>
                  <a:pt x="2264" y="1411"/>
                  <a:pt x="2254" y="1346"/>
                </a:cubicBezTo>
                <a:lnTo>
                  <a:pt x="2254" y="904"/>
                </a:lnTo>
                <a:cubicBezTo>
                  <a:pt x="2264" y="881"/>
                  <a:pt x="2258" y="860"/>
                  <a:pt x="2248" y="843"/>
                </a:cubicBezTo>
                <a:lnTo>
                  <a:pt x="2074" y="493"/>
                </a:lnTo>
                <a:cubicBezTo>
                  <a:pt x="2064" y="473"/>
                  <a:pt x="2057" y="446"/>
                  <a:pt x="2057" y="422"/>
                </a:cubicBezTo>
                <a:cubicBezTo>
                  <a:pt x="2057" y="335"/>
                  <a:pt x="2125" y="269"/>
                  <a:pt x="2211" y="269"/>
                </a:cubicBezTo>
                <a:cubicBezTo>
                  <a:pt x="2213" y="269"/>
                  <a:pt x="2215" y="269"/>
                  <a:pt x="2217" y="269"/>
                </a:cubicBezTo>
                <a:lnTo>
                  <a:pt x="2584" y="269"/>
                </a:lnTo>
                <a:cubicBezTo>
                  <a:pt x="2586" y="269"/>
                  <a:pt x="2588" y="269"/>
                  <a:pt x="2590" y="269"/>
                </a:cubicBezTo>
                <a:close/>
                <a:moveTo>
                  <a:pt x="2214" y="0"/>
                </a:moveTo>
                <a:cubicBezTo>
                  <a:pt x="1945" y="0"/>
                  <a:pt x="1734" y="245"/>
                  <a:pt x="1789" y="521"/>
                </a:cubicBezTo>
                <a:cubicBezTo>
                  <a:pt x="1795" y="562"/>
                  <a:pt x="1809" y="598"/>
                  <a:pt x="1826" y="633"/>
                </a:cubicBezTo>
                <a:lnTo>
                  <a:pt x="1986" y="949"/>
                </a:lnTo>
                <a:lnTo>
                  <a:pt x="1986" y="1255"/>
                </a:lnTo>
                <a:cubicBezTo>
                  <a:pt x="1792" y="1312"/>
                  <a:pt x="1616" y="1414"/>
                  <a:pt x="1465" y="1550"/>
                </a:cubicBezTo>
                <a:lnTo>
                  <a:pt x="1200" y="1398"/>
                </a:lnTo>
                <a:lnTo>
                  <a:pt x="1004" y="1098"/>
                </a:lnTo>
                <a:cubicBezTo>
                  <a:pt x="966" y="1044"/>
                  <a:pt x="915" y="996"/>
                  <a:pt x="857" y="962"/>
                </a:cubicBezTo>
                <a:cubicBezTo>
                  <a:pt x="790" y="924"/>
                  <a:pt x="717" y="906"/>
                  <a:pt x="642" y="906"/>
                </a:cubicBezTo>
                <a:cubicBezTo>
                  <a:pt x="603" y="906"/>
                  <a:pt x="563" y="911"/>
                  <a:pt x="524" y="921"/>
                </a:cubicBezTo>
                <a:cubicBezTo>
                  <a:pt x="412" y="949"/>
                  <a:pt x="320" y="1023"/>
                  <a:pt x="259" y="1122"/>
                </a:cubicBezTo>
                <a:lnTo>
                  <a:pt x="75" y="1442"/>
                </a:lnTo>
                <a:cubicBezTo>
                  <a:pt x="17" y="1541"/>
                  <a:pt x="0" y="1659"/>
                  <a:pt x="31" y="1768"/>
                </a:cubicBezTo>
                <a:cubicBezTo>
                  <a:pt x="69" y="1908"/>
                  <a:pt x="171" y="2016"/>
                  <a:pt x="310" y="2067"/>
                </a:cubicBezTo>
                <a:cubicBezTo>
                  <a:pt x="351" y="2081"/>
                  <a:pt x="392" y="2087"/>
                  <a:pt x="433" y="2091"/>
                </a:cubicBezTo>
                <a:lnTo>
                  <a:pt x="786" y="2112"/>
                </a:lnTo>
                <a:lnTo>
                  <a:pt x="1051" y="2264"/>
                </a:lnTo>
                <a:cubicBezTo>
                  <a:pt x="1031" y="2360"/>
                  <a:pt x="1020" y="2462"/>
                  <a:pt x="1020" y="2560"/>
                </a:cubicBezTo>
                <a:cubicBezTo>
                  <a:pt x="1020" y="2662"/>
                  <a:pt x="1031" y="2760"/>
                  <a:pt x="1051" y="2859"/>
                </a:cubicBezTo>
                <a:lnTo>
                  <a:pt x="786" y="3012"/>
                </a:lnTo>
                <a:lnTo>
                  <a:pt x="425" y="3033"/>
                </a:lnTo>
                <a:cubicBezTo>
                  <a:pt x="358" y="3036"/>
                  <a:pt x="293" y="3056"/>
                  <a:pt x="235" y="3091"/>
                </a:cubicBezTo>
                <a:cubicBezTo>
                  <a:pt x="133" y="3148"/>
                  <a:pt x="61" y="3240"/>
                  <a:pt x="31" y="3352"/>
                </a:cubicBezTo>
                <a:cubicBezTo>
                  <a:pt x="0" y="3464"/>
                  <a:pt x="17" y="3580"/>
                  <a:pt x="75" y="3682"/>
                </a:cubicBezTo>
                <a:lnTo>
                  <a:pt x="259" y="4001"/>
                </a:lnTo>
                <a:cubicBezTo>
                  <a:pt x="320" y="4100"/>
                  <a:pt x="412" y="4172"/>
                  <a:pt x="524" y="4202"/>
                </a:cubicBezTo>
                <a:cubicBezTo>
                  <a:pt x="561" y="4212"/>
                  <a:pt x="599" y="4217"/>
                  <a:pt x="637" y="4217"/>
                </a:cubicBezTo>
                <a:cubicBezTo>
                  <a:pt x="713" y="4217"/>
                  <a:pt x="789" y="4197"/>
                  <a:pt x="857" y="4158"/>
                </a:cubicBezTo>
                <a:cubicBezTo>
                  <a:pt x="915" y="4123"/>
                  <a:pt x="966" y="4079"/>
                  <a:pt x="1004" y="4021"/>
                </a:cubicBezTo>
                <a:lnTo>
                  <a:pt x="1200" y="3723"/>
                </a:lnTo>
                <a:lnTo>
                  <a:pt x="1465" y="3570"/>
                </a:lnTo>
                <a:cubicBezTo>
                  <a:pt x="1616" y="3709"/>
                  <a:pt x="1792" y="3808"/>
                  <a:pt x="1986" y="3869"/>
                </a:cubicBezTo>
                <a:lnTo>
                  <a:pt x="1986" y="4175"/>
                </a:lnTo>
                <a:lnTo>
                  <a:pt x="1826" y="4491"/>
                </a:lnTo>
                <a:cubicBezTo>
                  <a:pt x="1809" y="4525"/>
                  <a:pt x="1795" y="4562"/>
                  <a:pt x="1789" y="4603"/>
                </a:cubicBezTo>
                <a:cubicBezTo>
                  <a:pt x="1734" y="4878"/>
                  <a:pt x="1945" y="5120"/>
                  <a:pt x="2214" y="5120"/>
                </a:cubicBezTo>
                <a:lnTo>
                  <a:pt x="2584" y="5120"/>
                </a:lnTo>
                <a:cubicBezTo>
                  <a:pt x="2856" y="5120"/>
                  <a:pt x="3067" y="4878"/>
                  <a:pt x="3012" y="4600"/>
                </a:cubicBezTo>
                <a:cubicBezTo>
                  <a:pt x="3006" y="4562"/>
                  <a:pt x="2992" y="4525"/>
                  <a:pt x="2975" y="4487"/>
                </a:cubicBezTo>
                <a:lnTo>
                  <a:pt x="2815" y="4175"/>
                </a:lnTo>
                <a:lnTo>
                  <a:pt x="2815" y="3869"/>
                </a:lnTo>
                <a:cubicBezTo>
                  <a:pt x="3009" y="3808"/>
                  <a:pt x="3186" y="3709"/>
                  <a:pt x="3335" y="3570"/>
                </a:cubicBezTo>
                <a:lnTo>
                  <a:pt x="3600" y="3723"/>
                </a:lnTo>
                <a:lnTo>
                  <a:pt x="3798" y="4021"/>
                </a:lnTo>
                <a:cubicBezTo>
                  <a:pt x="3835" y="4079"/>
                  <a:pt x="3886" y="4123"/>
                  <a:pt x="3944" y="4158"/>
                </a:cubicBezTo>
                <a:cubicBezTo>
                  <a:pt x="4012" y="4197"/>
                  <a:pt x="4088" y="4217"/>
                  <a:pt x="4164" y="4217"/>
                </a:cubicBezTo>
                <a:cubicBezTo>
                  <a:pt x="4202" y="4217"/>
                  <a:pt x="4240" y="4212"/>
                  <a:pt x="4277" y="4202"/>
                </a:cubicBezTo>
                <a:cubicBezTo>
                  <a:pt x="4389" y="4172"/>
                  <a:pt x="4481" y="4100"/>
                  <a:pt x="4542" y="4001"/>
                </a:cubicBezTo>
                <a:lnTo>
                  <a:pt x="4725" y="3682"/>
                </a:lnTo>
                <a:cubicBezTo>
                  <a:pt x="4783" y="3580"/>
                  <a:pt x="4800" y="3464"/>
                  <a:pt x="4769" y="3352"/>
                </a:cubicBezTo>
                <a:cubicBezTo>
                  <a:pt x="4732" y="3213"/>
                  <a:pt x="4630" y="3104"/>
                  <a:pt x="4487" y="3053"/>
                </a:cubicBezTo>
                <a:cubicBezTo>
                  <a:pt x="4450" y="3043"/>
                  <a:pt x="4413" y="3036"/>
                  <a:pt x="4372" y="3033"/>
                </a:cubicBezTo>
                <a:lnTo>
                  <a:pt x="4015" y="3012"/>
                </a:lnTo>
                <a:lnTo>
                  <a:pt x="3750" y="2859"/>
                </a:lnTo>
                <a:cubicBezTo>
                  <a:pt x="3770" y="2760"/>
                  <a:pt x="3781" y="2662"/>
                  <a:pt x="3781" y="2560"/>
                </a:cubicBezTo>
                <a:cubicBezTo>
                  <a:pt x="3781" y="2462"/>
                  <a:pt x="3770" y="2360"/>
                  <a:pt x="3750" y="2264"/>
                </a:cubicBezTo>
                <a:lnTo>
                  <a:pt x="4015" y="2112"/>
                </a:lnTo>
                <a:lnTo>
                  <a:pt x="4375" y="2091"/>
                </a:lnTo>
                <a:cubicBezTo>
                  <a:pt x="4440" y="2084"/>
                  <a:pt x="4508" y="2067"/>
                  <a:pt x="4566" y="2033"/>
                </a:cubicBezTo>
                <a:cubicBezTo>
                  <a:pt x="4667" y="1975"/>
                  <a:pt x="4739" y="1880"/>
                  <a:pt x="4769" y="1768"/>
                </a:cubicBezTo>
                <a:cubicBezTo>
                  <a:pt x="4800" y="1659"/>
                  <a:pt x="4783" y="1541"/>
                  <a:pt x="4725" y="1442"/>
                </a:cubicBezTo>
                <a:lnTo>
                  <a:pt x="4542" y="1122"/>
                </a:lnTo>
                <a:cubicBezTo>
                  <a:pt x="4481" y="1023"/>
                  <a:pt x="4389" y="949"/>
                  <a:pt x="4277" y="921"/>
                </a:cubicBezTo>
                <a:cubicBezTo>
                  <a:pt x="4238" y="911"/>
                  <a:pt x="4198" y="906"/>
                  <a:pt x="4159" y="906"/>
                </a:cubicBezTo>
                <a:cubicBezTo>
                  <a:pt x="4084" y="906"/>
                  <a:pt x="4010" y="924"/>
                  <a:pt x="3944" y="962"/>
                </a:cubicBezTo>
                <a:cubicBezTo>
                  <a:pt x="3886" y="996"/>
                  <a:pt x="3835" y="1044"/>
                  <a:pt x="3798" y="1098"/>
                </a:cubicBezTo>
                <a:lnTo>
                  <a:pt x="3600" y="1398"/>
                </a:lnTo>
                <a:lnTo>
                  <a:pt x="3335" y="1550"/>
                </a:lnTo>
                <a:cubicBezTo>
                  <a:pt x="3186" y="1414"/>
                  <a:pt x="3009" y="1312"/>
                  <a:pt x="2815" y="1255"/>
                </a:cubicBezTo>
                <a:lnTo>
                  <a:pt x="2815" y="949"/>
                </a:lnTo>
                <a:lnTo>
                  <a:pt x="2975" y="633"/>
                </a:lnTo>
                <a:cubicBezTo>
                  <a:pt x="2992" y="598"/>
                  <a:pt x="3006" y="558"/>
                  <a:pt x="3012" y="521"/>
                </a:cubicBezTo>
                <a:cubicBezTo>
                  <a:pt x="3067" y="245"/>
                  <a:pt x="2856" y="0"/>
                  <a:pt x="2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7"/>
          <p:cNvGrpSpPr/>
          <p:nvPr/>
        </p:nvGrpSpPr>
        <p:grpSpPr>
          <a:xfrm>
            <a:off x="2207679" y="3442060"/>
            <a:ext cx="377192" cy="376749"/>
            <a:chOff x="2174950" y="3388032"/>
            <a:chExt cx="481911" cy="481346"/>
          </a:xfrm>
        </p:grpSpPr>
        <p:sp>
          <p:nvSpPr>
            <p:cNvPr id="590" name="Google Shape;590;p37"/>
            <p:cNvSpPr/>
            <p:nvPr/>
          </p:nvSpPr>
          <p:spPr>
            <a:xfrm>
              <a:off x="2352652" y="3734037"/>
              <a:ext cx="56445" cy="56445"/>
            </a:xfrm>
            <a:custGeom>
              <a:avLst/>
              <a:gdLst/>
              <a:ahLst/>
              <a:cxnLst/>
              <a:rect l="l" t="t" r="r" b="b"/>
              <a:pathLst>
                <a:path w="1099" h="1099" extrusionOk="0">
                  <a:moveTo>
                    <a:pt x="551" y="276"/>
                  </a:moveTo>
                  <a:cubicBezTo>
                    <a:pt x="701" y="276"/>
                    <a:pt x="824" y="398"/>
                    <a:pt x="824" y="548"/>
                  </a:cubicBezTo>
                  <a:cubicBezTo>
                    <a:pt x="824" y="701"/>
                    <a:pt x="701" y="823"/>
                    <a:pt x="551" y="823"/>
                  </a:cubicBezTo>
                  <a:cubicBezTo>
                    <a:pt x="399" y="823"/>
                    <a:pt x="276" y="701"/>
                    <a:pt x="276" y="548"/>
                  </a:cubicBezTo>
                  <a:cubicBezTo>
                    <a:pt x="276" y="398"/>
                    <a:pt x="399" y="276"/>
                    <a:pt x="551" y="276"/>
                  </a:cubicBezTo>
                  <a:close/>
                  <a:moveTo>
                    <a:pt x="551" y="1"/>
                  </a:moveTo>
                  <a:cubicBezTo>
                    <a:pt x="248" y="1"/>
                    <a:pt x="0" y="245"/>
                    <a:pt x="0" y="548"/>
                  </a:cubicBezTo>
                  <a:cubicBezTo>
                    <a:pt x="0" y="850"/>
                    <a:pt x="248" y="1099"/>
                    <a:pt x="551" y="1099"/>
                  </a:cubicBezTo>
                  <a:cubicBezTo>
                    <a:pt x="854" y="1099"/>
                    <a:pt x="1098" y="850"/>
                    <a:pt x="1098" y="548"/>
                  </a:cubicBezTo>
                  <a:cubicBezTo>
                    <a:pt x="1098" y="245"/>
                    <a:pt x="854"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2296465" y="3719913"/>
              <a:ext cx="42269" cy="42321"/>
            </a:xfrm>
            <a:custGeom>
              <a:avLst/>
              <a:gdLst/>
              <a:ahLst/>
              <a:cxnLst/>
              <a:rect l="l" t="t" r="r" b="b"/>
              <a:pathLst>
                <a:path w="823" h="824" extrusionOk="0">
                  <a:moveTo>
                    <a:pt x="412" y="276"/>
                  </a:moveTo>
                  <a:cubicBezTo>
                    <a:pt x="486" y="276"/>
                    <a:pt x="547" y="337"/>
                    <a:pt x="547" y="411"/>
                  </a:cubicBezTo>
                  <a:cubicBezTo>
                    <a:pt x="547" y="489"/>
                    <a:pt x="486" y="551"/>
                    <a:pt x="412" y="551"/>
                  </a:cubicBezTo>
                  <a:cubicBezTo>
                    <a:pt x="337" y="551"/>
                    <a:pt x="272" y="489"/>
                    <a:pt x="272" y="411"/>
                  </a:cubicBezTo>
                  <a:cubicBezTo>
                    <a:pt x="272" y="337"/>
                    <a:pt x="337" y="276"/>
                    <a:pt x="412" y="276"/>
                  </a:cubicBezTo>
                  <a:close/>
                  <a:moveTo>
                    <a:pt x="412" y="0"/>
                  </a:moveTo>
                  <a:cubicBezTo>
                    <a:pt x="184" y="0"/>
                    <a:pt x="0" y="187"/>
                    <a:pt x="0" y="411"/>
                  </a:cubicBezTo>
                  <a:cubicBezTo>
                    <a:pt x="0" y="640"/>
                    <a:pt x="184" y="823"/>
                    <a:pt x="412" y="823"/>
                  </a:cubicBezTo>
                  <a:cubicBezTo>
                    <a:pt x="636" y="823"/>
                    <a:pt x="823" y="640"/>
                    <a:pt x="823" y="411"/>
                  </a:cubicBezTo>
                  <a:cubicBezTo>
                    <a:pt x="823" y="187"/>
                    <a:pt x="636"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2352652" y="3388032"/>
              <a:ext cx="56445" cy="56445"/>
            </a:xfrm>
            <a:custGeom>
              <a:avLst/>
              <a:gdLst/>
              <a:ahLst/>
              <a:cxnLst/>
              <a:rect l="l" t="t" r="r" b="b"/>
              <a:pathLst>
                <a:path w="1099" h="1099" extrusionOk="0">
                  <a:moveTo>
                    <a:pt x="551" y="276"/>
                  </a:moveTo>
                  <a:cubicBezTo>
                    <a:pt x="701" y="276"/>
                    <a:pt x="824" y="398"/>
                    <a:pt x="824" y="551"/>
                  </a:cubicBezTo>
                  <a:cubicBezTo>
                    <a:pt x="824" y="701"/>
                    <a:pt x="701" y="823"/>
                    <a:pt x="551" y="823"/>
                  </a:cubicBezTo>
                  <a:cubicBezTo>
                    <a:pt x="399" y="823"/>
                    <a:pt x="276" y="701"/>
                    <a:pt x="276" y="551"/>
                  </a:cubicBezTo>
                  <a:cubicBezTo>
                    <a:pt x="276" y="398"/>
                    <a:pt x="399" y="276"/>
                    <a:pt x="551" y="276"/>
                  </a:cubicBezTo>
                  <a:close/>
                  <a:moveTo>
                    <a:pt x="551" y="0"/>
                  </a:moveTo>
                  <a:cubicBezTo>
                    <a:pt x="248" y="0"/>
                    <a:pt x="0" y="249"/>
                    <a:pt x="0" y="551"/>
                  </a:cubicBezTo>
                  <a:cubicBezTo>
                    <a:pt x="0" y="853"/>
                    <a:pt x="248" y="1098"/>
                    <a:pt x="551" y="1098"/>
                  </a:cubicBezTo>
                  <a:cubicBezTo>
                    <a:pt x="854" y="1098"/>
                    <a:pt x="1098" y="853"/>
                    <a:pt x="1098" y="551"/>
                  </a:cubicBezTo>
                  <a:cubicBezTo>
                    <a:pt x="1098" y="249"/>
                    <a:pt x="854" y="0"/>
                    <a:pt x="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2296465" y="3416280"/>
              <a:ext cx="42269" cy="42321"/>
            </a:xfrm>
            <a:custGeom>
              <a:avLst/>
              <a:gdLst/>
              <a:ahLst/>
              <a:cxnLst/>
              <a:rect l="l" t="t" r="r" b="b"/>
              <a:pathLst>
                <a:path w="823" h="824" extrusionOk="0">
                  <a:moveTo>
                    <a:pt x="412" y="273"/>
                  </a:moveTo>
                  <a:cubicBezTo>
                    <a:pt x="486" y="273"/>
                    <a:pt x="547" y="334"/>
                    <a:pt x="547" y="413"/>
                  </a:cubicBezTo>
                  <a:cubicBezTo>
                    <a:pt x="547" y="487"/>
                    <a:pt x="486" y="548"/>
                    <a:pt x="412" y="548"/>
                  </a:cubicBezTo>
                  <a:cubicBezTo>
                    <a:pt x="337" y="548"/>
                    <a:pt x="272" y="487"/>
                    <a:pt x="272" y="413"/>
                  </a:cubicBezTo>
                  <a:cubicBezTo>
                    <a:pt x="272" y="334"/>
                    <a:pt x="337" y="273"/>
                    <a:pt x="412" y="273"/>
                  </a:cubicBezTo>
                  <a:close/>
                  <a:moveTo>
                    <a:pt x="412" y="1"/>
                  </a:moveTo>
                  <a:cubicBezTo>
                    <a:pt x="184" y="1"/>
                    <a:pt x="0" y="184"/>
                    <a:pt x="0" y="413"/>
                  </a:cubicBezTo>
                  <a:cubicBezTo>
                    <a:pt x="0" y="637"/>
                    <a:pt x="184" y="824"/>
                    <a:pt x="412" y="824"/>
                  </a:cubicBezTo>
                  <a:cubicBezTo>
                    <a:pt x="636" y="824"/>
                    <a:pt x="823" y="637"/>
                    <a:pt x="823" y="413"/>
                  </a:cubicBezTo>
                  <a:cubicBezTo>
                    <a:pt x="823" y="184"/>
                    <a:pt x="636"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2174950" y="3388032"/>
              <a:ext cx="481911" cy="481346"/>
            </a:xfrm>
            <a:custGeom>
              <a:avLst/>
              <a:gdLst/>
              <a:ahLst/>
              <a:cxnLst/>
              <a:rect l="l" t="t" r="r" b="b"/>
              <a:pathLst>
                <a:path w="9383" h="9372" extrusionOk="0">
                  <a:moveTo>
                    <a:pt x="3865" y="1914"/>
                  </a:moveTo>
                  <a:cubicBezTo>
                    <a:pt x="3783" y="2080"/>
                    <a:pt x="3736" y="2268"/>
                    <a:pt x="3736" y="2465"/>
                  </a:cubicBezTo>
                  <a:cubicBezTo>
                    <a:pt x="3736" y="2659"/>
                    <a:pt x="3783" y="2852"/>
                    <a:pt x="3872" y="3023"/>
                  </a:cubicBezTo>
                  <a:cubicBezTo>
                    <a:pt x="3688" y="3199"/>
                    <a:pt x="3566" y="3423"/>
                    <a:pt x="3515" y="3668"/>
                  </a:cubicBezTo>
                  <a:cubicBezTo>
                    <a:pt x="3386" y="3740"/>
                    <a:pt x="3236" y="3777"/>
                    <a:pt x="3087" y="3777"/>
                  </a:cubicBezTo>
                  <a:cubicBezTo>
                    <a:pt x="3022" y="3777"/>
                    <a:pt x="2961" y="3818"/>
                    <a:pt x="2947" y="3882"/>
                  </a:cubicBezTo>
                  <a:cubicBezTo>
                    <a:pt x="2927" y="3971"/>
                    <a:pt x="2995" y="4052"/>
                    <a:pt x="3080" y="4052"/>
                  </a:cubicBezTo>
                  <a:cubicBezTo>
                    <a:pt x="3223" y="4052"/>
                    <a:pt x="3362" y="4025"/>
                    <a:pt x="3495" y="3977"/>
                  </a:cubicBezTo>
                  <a:cubicBezTo>
                    <a:pt x="3509" y="4294"/>
                    <a:pt x="3644" y="4586"/>
                    <a:pt x="3872" y="4803"/>
                  </a:cubicBezTo>
                  <a:cubicBezTo>
                    <a:pt x="3783" y="4976"/>
                    <a:pt x="3736" y="5167"/>
                    <a:pt x="3736" y="5364"/>
                  </a:cubicBezTo>
                  <a:cubicBezTo>
                    <a:pt x="3736" y="5558"/>
                    <a:pt x="3783" y="5745"/>
                    <a:pt x="3865" y="5911"/>
                  </a:cubicBezTo>
                  <a:lnTo>
                    <a:pt x="3454" y="5911"/>
                  </a:lnTo>
                  <a:cubicBezTo>
                    <a:pt x="2951" y="5911"/>
                    <a:pt x="2464" y="5725"/>
                    <a:pt x="2091" y="5388"/>
                  </a:cubicBezTo>
                  <a:cubicBezTo>
                    <a:pt x="2064" y="5364"/>
                    <a:pt x="2030" y="5351"/>
                    <a:pt x="1995" y="5351"/>
                  </a:cubicBezTo>
                  <a:lnTo>
                    <a:pt x="293" y="5351"/>
                  </a:lnTo>
                  <a:lnTo>
                    <a:pt x="293" y="2475"/>
                  </a:lnTo>
                  <a:lnTo>
                    <a:pt x="1995" y="2475"/>
                  </a:lnTo>
                  <a:cubicBezTo>
                    <a:pt x="2030" y="2475"/>
                    <a:pt x="2064" y="2461"/>
                    <a:pt x="2091" y="2438"/>
                  </a:cubicBezTo>
                  <a:cubicBezTo>
                    <a:pt x="2464" y="2101"/>
                    <a:pt x="2951" y="1914"/>
                    <a:pt x="3454" y="1914"/>
                  </a:cubicBezTo>
                  <a:close/>
                  <a:moveTo>
                    <a:pt x="6567" y="272"/>
                  </a:moveTo>
                  <a:cubicBezTo>
                    <a:pt x="6791" y="272"/>
                    <a:pt x="6972" y="453"/>
                    <a:pt x="6972" y="677"/>
                  </a:cubicBezTo>
                  <a:lnTo>
                    <a:pt x="6972" y="4127"/>
                  </a:lnTo>
                  <a:cubicBezTo>
                    <a:pt x="6972" y="4198"/>
                    <a:pt x="7023" y="4263"/>
                    <a:pt x="7094" y="4267"/>
                  </a:cubicBezTo>
                  <a:cubicBezTo>
                    <a:pt x="7098" y="4267"/>
                    <a:pt x="7102" y="4267"/>
                    <a:pt x="7105" y="4267"/>
                  </a:cubicBezTo>
                  <a:cubicBezTo>
                    <a:pt x="7179" y="4267"/>
                    <a:pt x="7241" y="4208"/>
                    <a:pt x="7241" y="4134"/>
                  </a:cubicBezTo>
                  <a:lnTo>
                    <a:pt x="7241" y="1228"/>
                  </a:lnTo>
                  <a:cubicBezTo>
                    <a:pt x="7241" y="1057"/>
                    <a:pt x="7370" y="877"/>
                    <a:pt x="7536" y="836"/>
                  </a:cubicBezTo>
                  <a:cubicBezTo>
                    <a:pt x="7573" y="826"/>
                    <a:pt x="7609" y="822"/>
                    <a:pt x="7644" y="822"/>
                  </a:cubicBezTo>
                  <a:cubicBezTo>
                    <a:pt x="7863" y="822"/>
                    <a:pt x="8043" y="1002"/>
                    <a:pt x="8043" y="1224"/>
                  </a:cubicBezTo>
                  <a:lnTo>
                    <a:pt x="8043" y="4127"/>
                  </a:lnTo>
                  <a:cubicBezTo>
                    <a:pt x="8043" y="4198"/>
                    <a:pt x="8093" y="4263"/>
                    <a:pt x="8165" y="4267"/>
                  </a:cubicBezTo>
                  <a:cubicBezTo>
                    <a:pt x="8170" y="4267"/>
                    <a:pt x="8176" y="4268"/>
                    <a:pt x="8181" y="4268"/>
                  </a:cubicBezTo>
                  <a:cubicBezTo>
                    <a:pt x="8252" y="4268"/>
                    <a:pt x="8311" y="4207"/>
                    <a:pt x="8311" y="4134"/>
                  </a:cubicBezTo>
                  <a:lnTo>
                    <a:pt x="8311" y="2322"/>
                  </a:lnTo>
                  <a:cubicBezTo>
                    <a:pt x="8311" y="2155"/>
                    <a:pt x="8444" y="1975"/>
                    <a:pt x="8607" y="1931"/>
                  </a:cubicBezTo>
                  <a:cubicBezTo>
                    <a:pt x="8643" y="1922"/>
                    <a:pt x="8678" y="1918"/>
                    <a:pt x="8713" y="1918"/>
                  </a:cubicBezTo>
                  <a:cubicBezTo>
                    <a:pt x="8936" y="1918"/>
                    <a:pt x="9117" y="2098"/>
                    <a:pt x="9117" y="2322"/>
                  </a:cubicBezTo>
                  <a:lnTo>
                    <a:pt x="9117" y="5986"/>
                  </a:lnTo>
                  <a:cubicBezTo>
                    <a:pt x="9117" y="6479"/>
                    <a:pt x="8930" y="6955"/>
                    <a:pt x="8593" y="7322"/>
                  </a:cubicBezTo>
                  <a:cubicBezTo>
                    <a:pt x="8570" y="7346"/>
                    <a:pt x="8556" y="7380"/>
                    <a:pt x="8556" y="7417"/>
                  </a:cubicBezTo>
                  <a:lnTo>
                    <a:pt x="8556" y="9080"/>
                  </a:lnTo>
                  <a:lnTo>
                    <a:pt x="5653" y="9080"/>
                  </a:lnTo>
                  <a:lnTo>
                    <a:pt x="5653" y="7417"/>
                  </a:lnTo>
                  <a:cubicBezTo>
                    <a:pt x="5653" y="7380"/>
                    <a:pt x="5639" y="7346"/>
                    <a:pt x="5616" y="7322"/>
                  </a:cubicBezTo>
                  <a:cubicBezTo>
                    <a:pt x="5279" y="6955"/>
                    <a:pt x="5095" y="6479"/>
                    <a:pt x="5095" y="5986"/>
                  </a:cubicBezTo>
                  <a:lnTo>
                    <a:pt x="5095" y="1228"/>
                  </a:lnTo>
                  <a:cubicBezTo>
                    <a:pt x="5095" y="1057"/>
                    <a:pt x="5225" y="877"/>
                    <a:pt x="5391" y="836"/>
                  </a:cubicBezTo>
                  <a:cubicBezTo>
                    <a:pt x="5428" y="826"/>
                    <a:pt x="5464" y="822"/>
                    <a:pt x="5499" y="822"/>
                  </a:cubicBezTo>
                  <a:cubicBezTo>
                    <a:pt x="5719" y="822"/>
                    <a:pt x="5898" y="1002"/>
                    <a:pt x="5898" y="1224"/>
                  </a:cubicBezTo>
                  <a:lnTo>
                    <a:pt x="5898" y="4127"/>
                  </a:lnTo>
                  <a:cubicBezTo>
                    <a:pt x="5898" y="4198"/>
                    <a:pt x="5949" y="4263"/>
                    <a:pt x="6020" y="4267"/>
                  </a:cubicBezTo>
                  <a:cubicBezTo>
                    <a:pt x="6024" y="4267"/>
                    <a:pt x="6028" y="4267"/>
                    <a:pt x="6032" y="4267"/>
                  </a:cubicBezTo>
                  <a:cubicBezTo>
                    <a:pt x="6105" y="4267"/>
                    <a:pt x="6166" y="4208"/>
                    <a:pt x="6166" y="4134"/>
                  </a:cubicBezTo>
                  <a:lnTo>
                    <a:pt x="6166" y="677"/>
                  </a:lnTo>
                  <a:cubicBezTo>
                    <a:pt x="6166" y="510"/>
                    <a:pt x="6299" y="330"/>
                    <a:pt x="6462" y="286"/>
                  </a:cubicBezTo>
                  <a:cubicBezTo>
                    <a:pt x="6498" y="277"/>
                    <a:pt x="6533" y="272"/>
                    <a:pt x="6567" y="272"/>
                  </a:cubicBezTo>
                  <a:close/>
                  <a:moveTo>
                    <a:pt x="6568" y="0"/>
                  </a:moveTo>
                  <a:cubicBezTo>
                    <a:pt x="6201" y="0"/>
                    <a:pt x="5898" y="303"/>
                    <a:pt x="5898" y="673"/>
                  </a:cubicBezTo>
                  <a:lnTo>
                    <a:pt x="5898" y="680"/>
                  </a:lnTo>
                  <a:cubicBezTo>
                    <a:pt x="5788" y="598"/>
                    <a:pt x="5652" y="549"/>
                    <a:pt x="5506" y="549"/>
                  </a:cubicBezTo>
                  <a:cubicBezTo>
                    <a:pt x="5471" y="549"/>
                    <a:pt x="5434" y="552"/>
                    <a:pt x="5398" y="558"/>
                  </a:cubicBezTo>
                  <a:cubicBezTo>
                    <a:pt x="5065" y="605"/>
                    <a:pt x="4827" y="897"/>
                    <a:pt x="4827" y="1234"/>
                  </a:cubicBezTo>
                  <a:cubicBezTo>
                    <a:pt x="4518" y="1269"/>
                    <a:pt x="4239" y="1421"/>
                    <a:pt x="4042" y="1645"/>
                  </a:cubicBezTo>
                  <a:lnTo>
                    <a:pt x="3376" y="1645"/>
                  </a:lnTo>
                  <a:cubicBezTo>
                    <a:pt x="2828" y="1645"/>
                    <a:pt x="2305" y="1846"/>
                    <a:pt x="1890" y="2207"/>
                  </a:cubicBezTo>
                  <a:lnTo>
                    <a:pt x="136" y="2207"/>
                  </a:lnTo>
                  <a:cubicBezTo>
                    <a:pt x="62" y="2207"/>
                    <a:pt x="1" y="2268"/>
                    <a:pt x="1" y="2345"/>
                  </a:cubicBezTo>
                  <a:lnTo>
                    <a:pt x="1" y="5507"/>
                  </a:lnTo>
                  <a:cubicBezTo>
                    <a:pt x="1" y="5582"/>
                    <a:pt x="62" y="5643"/>
                    <a:pt x="136" y="5643"/>
                  </a:cubicBezTo>
                  <a:lnTo>
                    <a:pt x="1887" y="5643"/>
                  </a:lnTo>
                  <a:cubicBezTo>
                    <a:pt x="2301" y="6007"/>
                    <a:pt x="2825" y="6204"/>
                    <a:pt x="3369" y="6204"/>
                  </a:cubicBezTo>
                  <a:lnTo>
                    <a:pt x="4025" y="6204"/>
                  </a:lnTo>
                  <a:cubicBezTo>
                    <a:pt x="4120" y="6306"/>
                    <a:pt x="4232" y="6394"/>
                    <a:pt x="4358" y="6462"/>
                  </a:cubicBezTo>
                  <a:cubicBezTo>
                    <a:pt x="4381" y="6476"/>
                    <a:pt x="4406" y="6479"/>
                    <a:pt x="4426" y="6479"/>
                  </a:cubicBezTo>
                  <a:cubicBezTo>
                    <a:pt x="4483" y="6479"/>
                    <a:pt x="4535" y="6449"/>
                    <a:pt x="4558" y="6394"/>
                  </a:cubicBezTo>
                  <a:cubicBezTo>
                    <a:pt x="4582" y="6327"/>
                    <a:pt x="4552" y="6255"/>
                    <a:pt x="4491" y="6221"/>
                  </a:cubicBezTo>
                  <a:cubicBezTo>
                    <a:pt x="4178" y="6051"/>
                    <a:pt x="3984" y="5731"/>
                    <a:pt x="3984" y="5381"/>
                  </a:cubicBezTo>
                  <a:cubicBezTo>
                    <a:pt x="3984" y="5201"/>
                    <a:pt x="4039" y="5021"/>
                    <a:pt x="4137" y="4868"/>
                  </a:cubicBezTo>
                  <a:cubicBezTo>
                    <a:pt x="4178" y="4810"/>
                    <a:pt x="4164" y="4732"/>
                    <a:pt x="4107" y="4688"/>
                  </a:cubicBezTo>
                  <a:cubicBezTo>
                    <a:pt x="3872" y="4504"/>
                    <a:pt x="3736" y="4229"/>
                    <a:pt x="3736" y="3936"/>
                  </a:cubicBezTo>
                  <a:cubicBezTo>
                    <a:pt x="3736" y="3889"/>
                    <a:pt x="3739" y="3842"/>
                    <a:pt x="3746" y="3798"/>
                  </a:cubicBezTo>
                  <a:lnTo>
                    <a:pt x="3746" y="3794"/>
                  </a:lnTo>
                  <a:cubicBezTo>
                    <a:pt x="3783" y="3556"/>
                    <a:pt x="3909" y="3338"/>
                    <a:pt x="4107" y="3186"/>
                  </a:cubicBezTo>
                  <a:cubicBezTo>
                    <a:pt x="4164" y="3141"/>
                    <a:pt x="4178" y="3063"/>
                    <a:pt x="4137" y="3002"/>
                  </a:cubicBezTo>
                  <a:cubicBezTo>
                    <a:pt x="4039" y="2849"/>
                    <a:pt x="3984" y="2672"/>
                    <a:pt x="3984" y="2488"/>
                  </a:cubicBezTo>
                  <a:cubicBezTo>
                    <a:pt x="3984" y="2006"/>
                    <a:pt x="4351" y="1605"/>
                    <a:pt x="4827" y="1540"/>
                  </a:cubicBezTo>
                  <a:lnTo>
                    <a:pt x="4827" y="6007"/>
                  </a:lnTo>
                  <a:cubicBezTo>
                    <a:pt x="4827" y="6554"/>
                    <a:pt x="5024" y="7074"/>
                    <a:pt x="5388" y="7485"/>
                  </a:cubicBezTo>
                  <a:lnTo>
                    <a:pt x="5388" y="9236"/>
                  </a:lnTo>
                  <a:cubicBezTo>
                    <a:pt x="5388" y="9311"/>
                    <a:pt x="5449" y="9372"/>
                    <a:pt x="5524" y="9372"/>
                  </a:cubicBezTo>
                  <a:lnTo>
                    <a:pt x="8685" y="9372"/>
                  </a:lnTo>
                  <a:cubicBezTo>
                    <a:pt x="8763" y="9372"/>
                    <a:pt x="8824" y="9311"/>
                    <a:pt x="8824" y="9236"/>
                  </a:cubicBezTo>
                  <a:lnTo>
                    <a:pt x="8824" y="7485"/>
                  </a:lnTo>
                  <a:cubicBezTo>
                    <a:pt x="9185" y="7074"/>
                    <a:pt x="9382" y="6551"/>
                    <a:pt x="9382" y="6004"/>
                  </a:cubicBezTo>
                  <a:lnTo>
                    <a:pt x="9382" y="2319"/>
                  </a:lnTo>
                  <a:cubicBezTo>
                    <a:pt x="9382" y="1948"/>
                    <a:pt x="9083" y="1645"/>
                    <a:pt x="8709" y="1645"/>
                  </a:cubicBezTo>
                  <a:cubicBezTo>
                    <a:pt x="8559" y="1645"/>
                    <a:pt x="8424" y="1693"/>
                    <a:pt x="8311" y="1774"/>
                  </a:cubicBezTo>
                  <a:lnTo>
                    <a:pt x="8311" y="1234"/>
                  </a:lnTo>
                  <a:cubicBezTo>
                    <a:pt x="8311" y="897"/>
                    <a:pt x="8070" y="605"/>
                    <a:pt x="7740" y="558"/>
                  </a:cubicBezTo>
                  <a:cubicBezTo>
                    <a:pt x="7704" y="552"/>
                    <a:pt x="7667" y="549"/>
                    <a:pt x="7632" y="549"/>
                  </a:cubicBezTo>
                  <a:cubicBezTo>
                    <a:pt x="7486" y="549"/>
                    <a:pt x="7350" y="598"/>
                    <a:pt x="7241" y="680"/>
                  </a:cubicBezTo>
                  <a:lnTo>
                    <a:pt x="7241" y="673"/>
                  </a:lnTo>
                  <a:cubicBezTo>
                    <a:pt x="7241" y="303"/>
                    <a:pt x="6938" y="0"/>
                    <a:pt x="6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7"/>
          <p:cNvGrpSpPr/>
          <p:nvPr/>
        </p:nvGrpSpPr>
        <p:grpSpPr>
          <a:xfrm>
            <a:off x="6595983" y="3448574"/>
            <a:ext cx="303485" cy="379021"/>
            <a:chOff x="7141900" y="3349204"/>
            <a:chExt cx="281057" cy="351010"/>
          </a:xfrm>
        </p:grpSpPr>
        <p:sp>
          <p:nvSpPr>
            <p:cNvPr id="596" name="Google Shape;596;p37"/>
            <p:cNvSpPr/>
            <p:nvPr/>
          </p:nvSpPr>
          <p:spPr>
            <a:xfrm>
              <a:off x="7191944" y="3636186"/>
              <a:ext cx="66418" cy="37111"/>
            </a:xfrm>
            <a:custGeom>
              <a:avLst/>
              <a:gdLst/>
              <a:ahLst/>
              <a:cxnLst/>
              <a:rect l="l" t="t" r="r" b="b"/>
              <a:pathLst>
                <a:path w="2085" h="1165" extrusionOk="0">
                  <a:moveTo>
                    <a:pt x="594" y="0"/>
                  </a:moveTo>
                  <a:cubicBezTo>
                    <a:pt x="326" y="0"/>
                    <a:pt x="141" y="66"/>
                    <a:pt x="132" y="66"/>
                  </a:cubicBezTo>
                  <a:cubicBezTo>
                    <a:pt x="49" y="90"/>
                    <a:pt x="1" y="185"/>
                    <a:pt x="25" y="268"/>
                  </a:cubicBezTo>
                  <a:cubicBezTo>
                    <a:pt x="52" y="342"/>
                    <a:pt x="116" y="387"/>
                    <a:pt x="182" y="387"/>
                  </a:cubicBezTo>
                  <a:cubicBezTo>
                    <a:pt x="201" y="387"/>
                    <a:pt x="220" y="383"/>
                    <a:pt x="239" y="375"/>
                  </a:cubicBezTo>
                  <a:cubicBezTo>
                    <a:pt x="253" y="371"/>
                    <a:pt x="394" y="325"/>
                    <a:pt x="594" y="325"/>
                  </a:cubicBezTo>
                  <a:cubicBezTo>
                    <a:pt x="924" y="325"/>
                    <a:pt x="1415" y="448"/>
                    <a:pt x="1763" y="1078"/>
                  </a:cubicBezTo>
                  <a:cubicBezTo>
                    <a:pt x="1778" y="1138"/>
                    <a:pt x="1826" y="1165"/>
                    <a:pt x="1880" y="1165"/>
                  </a:cubicBezTo>
                  <a:cubicBezTo>
                    <a:pt x="1912" y="1165"/>
                    <a:pt x="1946" y="1155"/>
                    <a:pt x="1977" y="1137"/>
                  </a:cubicBezTo>
                  <a:cubicBezTo>
                    <a:pt x="2049" y="1090"/>
                    <a:pt x="2084" y="994"/>
                    <a:pt x="2037" y="911"/>
                  </a:cubicBezTo>
                  <a:cubicBezTo>
                    <a:pt x="1680" y="280"/>
                    <a:pt x="1192" y="78"/>
                    <a:pt x="834" y="18"/>
                  </a:cubicBezTo>
                  <a:cubicBezTo>
                    <a:pt x="749" y="5"/>
                    <a:pt x="66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7311432" y="3636886"/>
              <a:ext cx="66386" cy="36538"/>
            </a:xfrm>
            <a:custGeom>
              <a:avLst/>
              <a:gdLst/>
              <a:ahLst/>
              <a:cxnLst/>
              <a:rect l="l" t="t" r="r" b="b"/>
              <a:pathLst>
                <a:path w="2084" h="1147" extrusionOk="0">
                  <a:moveTo>
                    <a:pt x="1506" y="0"/>
                  </a:moveTo>
                  <a:cubicBezTo>
                    <a:pt x="1427" y="0"/>
                    <a:pt x="1341" y="6"/>
                    <a:pt x="1251" y="20"/>
                  </a:cubicBezTo>
                  <a:cubicBezTo>
                    <a:pt x="893" y="56"/>
                    <a:pt x="405" y="258"/>
                    <a:pt x="48" y="913"/>
                  </a:cubicBezTo>
                  <a:cubicBezTo>
                    <a:pt x="0" y="984"/>
                    <a:pt x="36" y="1092"/>
                    <a:pt x="108" y="1127"/>
                  </a:cubicBezTo>
                  <a:cubicBezTo>
                    <a:pt x="132" y="1140"/>
                    <a:pt x="161" y="1146"/>
                    <a:pt x="190" y="1146"/>
                  </a:cubicBezTo>
                  <a:cubicBezTo>
                    <a:pt x="244" y="1146"/>
                    <a:pt x="298" y="1122"/>
                    <a:pt x="322" y="1068"/>
                  </a:cubicBezTo>
                  <a:cubicBezTo>
                    <a:pt x="666" y="445"/>
                    <a:pt x="1145" y="318"/>
                    <a:pt x="1474" y="318"/>
                  </a:cubicBezTo>
                  <a:cubicBezTo>
                    <a:pt x="1680" y="318"/>
                    <a:pt x="1827" y="368"/>
                    <a:pt x="1846" y="377"/>
                  </a:cubicBezTo>
                  <a:cubicBezTo>
                    <a:pt x="1862" y="381"/>
                    <a:pt x="1879" y="383"/>
                    <a:pt x="1894" y="383"/>
                  </a:cubicBezTo>
                  <a:cubicBezTo>
                    <a:pt x="1969" y="383"/>
                    <a:pt x="2031" y="339"/>
                    <a:pt x="2060" y="270"/>
                  </a:cubicBezTo>
                  <a:cubicBezTo>
                    <a:pt x="2084" y="175"/>
                    <a:pt x="2036" y="91"/>
                    <a:pt x="1953" y="56"/>
                  </a:cubicBezTo>
                  <a:cubicBezTo>
                    <a:pt x="1935" y="56"/>
                    <a:pt x="1758" y="0"/>
                    <a:pt x="1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7141900" y="3349204"/>
              <a:ext cx="281057" cy="351010"/>
            </a:xfrm>
            <a:custGeom>
              <a:avLst/>
              <a:gdLst/>
              <a:ahLst/>
              <a:cxnLst/>
              <a:rect l="l" t="t" r="r" b="b"/>
              <a:pathLst>
                <a:path w="8823" h="11019" extrusionOk="0">
                  <a:moveTo>
                    <a:pt x="4492" y="1"/>
                  </a:moveTo>
                  <a:cubicBezTo>
                    <a:pt x="3595" y="1"/>
                    <a:pt x="2879" y="679"/>
                    <a:pt x="2774" y="1550"/>
                  </a:cubicBezTo>
                  <a:lnTo>
                    <a:pt x="2512" y="3955"/>
                  </a:lnTo>
                  <a:cubicBezTo>
                    <a:pt x="2512" y="4050"/>
                    <a:pt x="2572" y="4122"/>
                    <a:pt x="2655" y="4134"/>
                  </a:cubicBezTo>
                  <a:cubicBezTo>
                    <a:pt x="2751" y="4134"/>
                    <a:pt x="2822" y="4074"/>
                    <a:pt x="2834" y="3991"/>
                  </a:cubicBezTo>
                  <a:lnTo>
                    <a:pt x="3108" y="1574"/>
                  </a:lnTo>
                  <a:cubicBezTo>
                    <a:pt x="3179" y="859"/>
                    <a:pt x="3775" y="312"/>
                    <a:pt x="4489" y="312"/>
                  </a:cubicBezTo>
                  <a:cubicBezTo>
                    <a:pt x="5239" y="312"/>
                    <a:pt x="5811" y="871"/>
                    <a:pt x="5894" y="1574"/>
                  </a:cubicBezTo>
                  <a:lnTo>
                    <a:pt x="6382" y="5896"/>
                  </a:lnTo>
                  <a:cubicBezTo>
                    <a:pt x="6406" y="6170"/>
                    <a:pt x="6584" y="6396"/>
                    <a:pt x="6846" y="6503"/>
                  </a:cubicBezTo>
                  <a:cubicBezTo>
                    <a:pt x="7894" y="6908"/>
                    <a:pt x="8430" y="8170"/>
                    <a:pt x="7858" y="9134"/>
                  </a:cubicBezTo>
                  <a:cubicBezTo>
                    <a:pt x="7585" y="9587"/>
                    <a:pt x="7168" y="9837"/>
                    <a:pt x="6561" y="9908"/>
                  </a:cubicBezTo>
                  <a:cubicBezTo>
                    <a:pt x="6322" y="9944"/>
                    <a:pt x="6132" y="10027"/>
                    <a:pt x="5977" y="10194"/>
                  </a:cubicBezTo>
                  <a:cubicBezTo>
                    <a:pt x="5668" y="10521"/>
                    <a:pt x="5072" y="10685"/>
                    <a:pt x="4478" y="10685"/>
                  </a:cubicBezTo>
                  <a:cubicBezTo>
                    <a:pt x="3885" y="10685"/>
                    <a:pt x="3292" y="10521"/>
                    <a:pt x="2989" y="10194"/>
                  </a:cubicBezTo>
                  <a:cubicBezTo>
                    <a:pt x="2834" y="10039"/>
                    <a:pt x="2632" y="9944"/>
                    <a:pt x="2405" y="9908"/>
                  </a:cubicBezTo>
                  <a:cubicBezTo>
                    <a:pt x="1798" y="9837"/>
                    <a:pt x="1381" y="9587"/>
                    <a:pt x="1108" y="9134"/>
                  </a:cubicBezTo>
                  <a:cubicBezTo>
                    <a:pt x="548" y="8170"/>
                    <a:pt x="1072" y="6908"/>
                    <a:pt x="2120" y="6503"/>
                  </a:cubicBezTo>
                  <a:cubicBezTo>
                    <a:pt x="2382" y="6396"/>
                    <a:pt x="2560" y="6158"/>
                    <a:pt x="2584" y="5896"/>
                  </a:cubicBezTo>
                  <a:lnTo>
                    <a:pt x="2703" y="4824"/>
                  </a:lnTo>
                  <a:cubicBezTo>
                    <a:pt x="2703" y="4729"/>
                    <a:pt x="2643" y="4658"/>
                    <a:pt x="2560" y="4646"/>
                  </a:cubicBezTo>
                  <a:cubicBezTo>
                    <a:pt x="2465" y="4646"/>
                    <a:pt x="2393" y="4705"/>
                    <a:pt x="2382" y="4789"/>
                  </a:cubicBezTo>
                  <a:lnTo>
                    <a:pt x="2262" y="5860"/>
                  </a:lnTo>
                  <a:cubicBezTo>
                    <a:pt x="2239" y="6027"/>
                    <a:pt x="2155" y="6146"/>
                    <a:pt x="2001" y="6205"/>
                  </a:cubicBezTo>
                  <a:cubicBezTo>
                    <a:pt x="0" y="6979"/>
                    <a:pt x="60" y="9956"/>
                    <a:pt x="2382" y="10242"/>
                  </a:cubicBezTo>
                  <a:cubicBezTo>
                    <a:pt x="2524" y="10253"/>
                    <a:pt x="2655" y="10313"/>
                    <a:pt x="2751" y="10420"/>
                  </a:cubicBezTo>
                  <a:cubicBezTo>
                    <a:pt x="3120" y="10819"/>
                    <a:pt x="3801" y="11018"/>
                    <a:pt x="4483" y="11018"/>
                  </a:cubicBezTo>
                  <a:cubicBezTo>
                    <a:pt x="5165" y="11018"/>
                    <a:pt x="5846" y="10819"/>
                    <a:pt x="6215" y="10420"/>
                  </a:cubicBezTo>
                  <a:cubicBezTo>
                    <a:pt x="6311" y="10325"/>
                    <a:pt x="6442" y="10253"/>
                    <a:pt x="6584" y="10242"/>
                  </a:cubicBezTo>
                  <a:cubicBezTo>
                    <a:pt x="8287" y="10039"/>
                    <a:pt x="8823" y="8348"/>
                    <a:pt x="8097" y="7158"/>
                  </a:cubicBezTo>
                  <a:cubicBezTo>
                    <a:pt x="7811" y="6705"/>
                    <a:pt x="7442" y="6384"/>
                    <a:pt x="6965" y="6205"/>
                  </a:cubicBezTo>
                  <a:cubicBezTo>
                    <a:pt x="6823" y="6146"/>
                    <a:pt x="6727" y="6027"/>
                    <a:pt x="6703" y="5860"/>
                  </a:cubicBezTo>
                  <a:lnTo>
                    <a:pt x="6215" y="1550"/>
                  </a:lnTo>
                  <a:cubicBezTo>
                    <a:pt x="6108" y="693"/>
                    <a:pt x="5418" y="26"/>
                    <a:pt x="4560" y="2"/>
                  </a:cubicBezTo>
                  <a:cubicBezTo>
                    <a:pt x="4537" y="1"/>
                    <a:pt x="4514" y="1"/>
                    <a:pt x="4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7"/>
          <p:cNvSpPr/>
          <p:nvPr/>
        </p:nvSpPr>
        <p:spPr>
          <a:xfrm>
            <a:off x="2207731" y="1815431"/>
            <a:ext cx="377087" cy="34767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7"/>
          <p:cNvCxnSpPr>
            <a:stCxn id="583" idx="4"/>
            <a:endCxn id="578" idx="0"/>
          </p:cNvCxnSpPr>
          <p:nvPr/>
        </p:nvCxnSpPr>
        <p:spPr>
          <a:xfrm>
            <a:off x="2396275" y="2335026"/>
            <a:ext cx="0" cy="184200"/>
          </a:xfrm>
          <a:prstGeom prst="straightConnector1">
            <a:avLst/>
          </a:prstGeom>
          <a:noFill/>
          <a:ln w="19050" cap="flat" cmpd="sng">
            <a:solidFill>
              <a:schemeClr val="dk1"/>
            </a:solidFill>
            <a:prstDash val="dot"/>
            <a:round/>
            <a:headEnd type="none" w="med" len="med"/>
            <a:tailEnd type="none" w="med" len="med"/>
          </a:ln>
        </p:spPr>
      </p:cxnSp>
      <p:cxnSp>
        <p:nvCxnSpPr>
          <p:cNvPr id="601" name="Google Shape;601;p37"/>
          <p:cNvCxnSpPr>
            <a:stCxn id="584" idx="4"/>
            <a:endCxn id="577" idx="0"/>
          </p:cNvCxnSpPr>
          <p:nvPr/>
        </p:nvCxnSpPr>
        <p:spPr>
          <a:xfrm>
            <a:off x="6747725" y="2335026"/>
            <a:ext cx="0" cy="184200"/>
          </a:xfrm>
          <a:prstGeom prst="straightConnector1">
            <a:avLst/>
          </a:prstGeom>
          <a:noFill/>
          <a:ln w="19050" cap="flat" cmpd="sng">
            <a:solidFill>
              <a:schemeClr val="dk1"/>
            </a:solidFill>
            <a:prstDash val="dot"/>
            <a:round/>
            <a:headEnd type="none" w="med" len="med"/>
            <a:tailEnd type="none" w="med" len="med"/>
          </a:ln>
        </p:spPr>
      </p:cxnSp>
      <p:cxnSp>
        <p:nvCxnSpPr>
          <p:cNvPr id="602" name="Google Shape;602;p37"/>
          <p:cNvCxnSpPr>
            <a:stCxn id="581" idx="4"/>
            <a:endCxn id="579" idx="0"/>
          </p:cNvCxnSpPr>
          <p:nvPr/>
        </p:nvCxnSpPr>
        <p:spPr>
          <a:xfrm>
            <a:off x="2396275" y="3978814"/>
            <a:ext cx="0" cy="183600"/>
          </a:xfrm>
          <a:prstGeom prst="straightConnector1">
            <a:avLst/>
          </a:prstGeom>
          <a:noFill/>
          <a:ln w="19050" cap="flat" cmpd="sng">
            <a:solidFill>
              <a:schemeClr val="dk1"/>
            </a:solidFill>
            <a:prstDash val="dot"/>
            <a:round/>
            <a:headEnd type="none" w="med" len="med"/>
            <a:tailEnd type="none" w="med" len="med"/>
          </a:ln>
        </p:spPr>
      </p:cxnSp>
      <p:cxnSp>
        <p:nvCxnSpPr>
          <p:cNvPr id="603" name="Google Shape;603;p37"/>
          <p:cNvCxnSpPr>
            <a:stCxn id="582" idx="4"/>
            <a:endCxn id="580" idx="0"/>
          </p:cNvCxnSpPr>
          <p:nvPr/>
        </p:nvCxnSpPr>
        <p:spPr>
          <a:xfrm>
            <a:off x="6747725" y="3978814"/>
            <a:ext cx="0" cy="18360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07"/>
        <p:cNvGrpSpPr/>
        <p:nvPr/>
      </p:nvGrpSpPr>
      <p:grpSpPr>
        <a:xfrm>
          <a:off x="0" y="0"/>
          <a:ext cx="0" cy="0"/>
          <a:chOff x="0" y="0"/>
          <a:chExt cx="0" cy="0"/>
        </a:xfrm>
      </p:grpSpPr>
      <p:grpSp>
        <p:nvGrpSpPr>
          <p:cNvPr id="608" name="Google Shape;608;p38"/>
          <p:cNvGrpSpPr/>
          <p:nvPr/>
        </p:nvGrpSpPr>
        <p:grpSpPr>
          <a:xfrm>
            <a:off x="4978025" y="1875425"/>
            <a:ext cx="5044388" cy="2736450"/>
            <a:chOff x="4978025" y="1875425"/>
            <a:chExt cx="5044388" cy="2736450"/>
          </a:xfrm>
        </p:grpSpPr>
        <p:grpSp>
          <p:nvGrpSpPr>
            <p:cNvPr id="609" name="Google Shape;609;p38"/>
            <p:cNvGrpSpPr/>
            <p:nvPr/>
          </p:nvGrpSpPr>
          <p:grpSpPr>
            <a:xfrm>
              <a:off x="4978025" y="1875425"/>
              <a:ext cx="5044388" cy="2736450"/>
              <a:chOff x="4978025" y="1875425"/>
              <a:chExt cx="5044388" cy="2736450"/>
            </a:xfrm>
          </p:grpSpPr>
          <p:sp>
            <p:nvSpPr>
              <p:cNvPr id="610" name="Google Shape;610;p38"/>
              <p:cNvSpPr/>
              <p:nvPr/>
            </p:nvSpPr>
            <p:spPr>
              <a:xfrm>
                <a:off x="5303275" y="1875425"/>
                <a:ext cx="4640400" cy="2393700"/>
              </a:xfrm>
              <a:prstGeom prst="roundRect">
                <a:avLst>
                  <a:gd name="adj" fmla="val 86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5501000" y="2039275"/>
                <a:ext cx="855900" cy="1428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38"/>
              <p:cNvGrpSpPr/>
              <p:nvPr/>
            </p:nvGrpSpPr>
            <p:grpSpPr>
              <a:xfrm>
                <a:off x="6545404" y="2039275"/>
                <a:ext cx="902171" cy="2232975"/>
                <a:chOff x="6545404" y="2039275"/>
                <a:chExt cx="902171" cy="2232975"/>
              </a:xfrm>
            </p:grpSpPr>
            <p:sp>
              <p:nvSpPr>
                <p:cNvPr id="613" name="Google Shape;613;p38"/>
                <p:cNvSpPr/>
                <p:nvPr/>
              </p:nvSpPr>
              <p:spPr>
                <a:xfrm>
                  <a:off x="6547575" y="2039275"/>
                  <a:ext cx="900000" cy="223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flipH="1">
                  <a:off x="6545404" y="4026500"/>
                  <a:ext cx="899996" cy="245750"/>
                </a:xfrm>
                <a:custGeom>
                  <a:avLst/>
                  <a:gdLst/>
                  <a:ahLst/>
                  <a:cxnLst/>
                  <a:rect l="l" t="t" r="r" b="b"/>
                  <a:pathLst>
                    <a:path w="10097" h="69372" extrusionOk="0">
                      <a:moveTo>
                        <a:pt x="1" y="0"/>
                      </a:moveTo>
                      <a:lnTo>
                        <a:pt x="1" y="69372"/>
                      </a:lnTo>
                      <a:lnTo>
                        <a:pt x="10097" y="69372"/>
                      </a:lnTo>
                      <a:lnTo>
                        <a:pt x="100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8"/>
              <p:cNvSpPr/>
              <p:nvPr/>
            </p:nvSpPr>
            <p:spPr>
              <a:xfrm flipH="1">
                <a:off x="5486269" y="3723410"/>
                <a:ext cx="885369" cy="885193"/>
              </a:xfrm>
              <a:custGeom>
                <a:avLst/>
                <a:gdLst/>
                <a:ahLst/>
                <a:cxnLst/>
                <a:rect l="l" t="t" r="r" b="b"/>
                <a:pathLst>
                  <a:path w="30238" h="30232" extrusionOk="0">
                    <a:moveTo>
                      <a:pt x="15121" y="1"/>
                    </a:moveTo>
                    <a:cubicBezTo>
                      <a:pt x="6772" y="1"/>
                      <a:pt x="1" y="6766"/>
                      <a:pt x="1" y="15115"/>
                    </a:cubicBezTo>
                    <a:cubicBezTo>
                      <a:pt x="1" y="23466"/>
                      <a:pt x="6772" y="30231"/>
                      <a:pt x="15121" y="30231"/>
                    </a:cubicBezTo>
                    <a:cubicBezTo>
                      <a:pt x="23467" y="30231"/>
                      <a:pt x="30237" y="23466"/>
                      <a:pt x="30237" y="15115"/>
                    </a:cubicBezTo>
                    <a:cubicBezTo>
                      <a:pt x="30237" y="6766"/>
                      <a:pt x="23467" y="1"/>
                      <a:pt x="15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7689578" y="2039275"/>
                <a:ext cx="855900" cy="672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8"/>
              <p:cNvSpPr/>
              <p:nvPr/>
            </p:nvSpPr>
            <p:spPr>
              <a:xfrm>
                <a:off x="5691353" y="3928477"/>
                <a:ext cx="475200" cy="47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p:nvPr/>
            </p:nvSpPr>
            <p:spPr>
              <a:xfrm>
                <a:off x="8787478" y="2039275"/>
                <a:ext cx="855900" cy="672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6657425" y="2103813"/>
                <a:ext cx="300900" cy="2103900"/>
              </a:xfrm>
              <a:prstGeom prst="roundRect">
                <a:avLst>
                  <a:gd name="adj" fmla="val 349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7034661" y="2103813"/>
                <a:ext cx="300900" cy="2103900"/>
              </a:xfrm>
              <a:prstGeom prst="roundRect">
                <a:avLst>
                  <a:gd name="adj" fmla="val 349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flipH="1">
                <a:off x="8840457" y="3723410"/>
                <a:ext cx="885369" cy="885193"/>
              </a:xfrm>
              <a:custGeom>
                <a:avLst/>
                <a:gdLst/>
                <a:ahLst/>
                <a:cxnLst/>
                <a:rect l="l" t="t" r="r" b="b"/>
                <a:pathLst>
                  <a:path w="30238" h="30232" extrusionOk="0">
                    <a:moveTo>
                      <a:pt x="15121" y="1"/>
                    </a:moveTo>
                    <a:cubicBezTo>
                      <a:pt x="6772" y="1"/>
                      <a:pt x="1" y="6766"/>
                      <a:pt x="1" y="15115"/>
                    </a:cubicBezTo>
                    <a:cubicBezTo>
                      <a:pt x="1" y="23466"/>
                      <a:pt x="6772" y="30231"/>
                      <a:pt x="15121" y="30231"/>
                    </a:cubicBezTo>
                    <a:cubicBezTo>
                      <a:pt x="23467" y="30231"/>
                      <a:pt x="30237" y="23466"/>
                      <a:pt x="30237" y="15115"/>
                    </a:cubicBezTo>
                    <a:cubicBezTo>
                      <a:pt x="30237" y="6766"/>
                      <a:pt x="23467" y="1"/>
                      <a:pt x="15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9045541" y="3928477"/>
                <a:ext cx="475200" cy="47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5224538" y="3581727"/>
                <a:ext cx="300900" cy="279300"/>
              </a:xfrm>
              <a:prstGeom prst="roundRect">
                <a:avLst>
                  <a:gd name="adj" fmla="val 34993"/>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9721513" y="3581727"/>
                <a:ext cx="300900" cy="279300"/>
              </a:xfrm>
              <a:prstGeom prst="roundRect">
                <a:avLst>
                  <a:gd name="adj" fmla="val 3499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5178225" y="2189350"/>
                <a:ext cx="241650" cy="517800"/>
              </a:xfrm>
              <a:custGeom>
                <a:avLst/>
                <a:gdLst/>
                <a:ahLst/>
                <a:cxnLst/>
                <a:rect l="l" t="t" r="r" b="b"/>
                <a:pathLst>
                  <a:path w="9666" h="20712" extrusionOk="0">
                    <a:moveTo>
                      <a:pt x="9666" y="0"/>
                    </a:moveTo>
                    <a:lnTo>
                      <a:pt x="0" y="0"/>
                    </a:lnTo>
                    <a:lnTo>
                      <a:pt x="0" y="20712"/>
                    </a:lnTo>
                  </a:path>
                </a:pathLst>
              </a:custGeom>
              <a:noFill/>
              <a:ln w="9525" cap="flat" cmpd="sng">
                <a:solidFill>
                  <a:schemeClr val="dk1"/>
                </a:solidFill>
                <a:prstDash val="solid"/>
                <a:round/>
                <a:headEnd type="none" w="med" len="med"/>
                <a:tailEnd type="none" w="med" len="med"/>
              </a:ln>
            </p:spPr>
          </p:sp>
          <p:cxnSp>
            <p:nvCxnSpPr>
              <p:cNvPr id="626" name="Google Shape;626;p38"/>
              <p:cNvCxnSpPr/>
              <p:nvPr/>
            </p:nvCxnSpPr>
            <p:spPr>
              <a:xfrm>
                <a:off x="4978025" y="4608575"/>
                <a:ext cx="4964700" cy="3300"/>
              </a:xfrm>
              <a:prstGeom prst="straightConnector1">
                <a:avLst/>
              </a:prstGeom>
              <a:noFill/>
              <a:ln w="9525" cap="flat" cmpd="sng">
                <a:solidFill>
                  <a:schemeClr val="dk1"/>
                </a:solidFill>
                <a:prstDash val="solid"/>
                <a:round/>
                <a:headEnd type="none" w="med" len="med"/>
                <a:tailEnd type="none" w="med" len="med"/>
              </a:ln>
            </p:spPr>
          </p:cxnSp>
        </p:grpSp>
        <p:sp>
          <p:nvSpPr>
            <p:cNvPr id="627" name="Google Shape;627;p38"/>
            <p:cNvSpPr/>
            <p:nvPr/>
          </p:nvSpPr>
          <p:spPr>
            <a:xfrm>
              <a:off x="8787175" y="2858275"/>
              <a:ext cx="864000" cy="77700"/>
            </a:xfrm>
            <a:prstGeom prst="roundRect">
              <a:avLst>
                <a:gd name="adj" fmla="val 26801"/>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8787175" y="2977825"/>
              <a:ext cx="864000" cy="77700"/>
            </a:xfrm>
            <a:prstGeom prst="roundRect">
              <a:avLst>
                <a:gd name="adj" fmla="val 28893"/>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8787175" y="3097375"/>
              <a:ext cx="864000" cy="77700"/>
            </a:xfrm>
            <a:prstGeom prst="roundRect">
              <a:avLst>
                <a:gd name="adj" fmla="val 29955"/>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38"/>
          <p:cNvSpPr/>
          <p:nvPr/>
        </p:nvSpPr>
        <p:spPr>
          <a:xfrm>
            <a:off x="713175" y="539500"/>
            <a:ext cx="77175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txBox="1">
            <a:spLocks noGrp="1"/>
          </p:cNvSpPr>
          <p:nvPr>
            <p:ph type="subTitle" idx="4294967295"/>
          </p:nvPr>
        </p:nvSpPr>
        <p:spPr>
          <a:xfrm flipH="1">
            <a:off x="713025" y="1833875"/>
            <a:ext cx="3586800" cy="2774700"/>
          </a:xfrm>
          <a:prstGeom prst="rect">
            <a:avLst/>
          </a:prstGeom>
        </p:spPr>
        <p:txBody>
          <a:bodyPr spcFirstLastPara="1" wrap="square" lIns="91425" tIns="274300" rIns="91425" bIns="0" anchor="ctr" anchorCtr="0">
            <a:noAutofit/>
          </a:bodyPr>
          <a:lstStyle/>
          <a:p>
            <a:pPr marL="457200" lvl="0" indent="-330200" algn="l" rtl="0">
              <a:lnSpc>
                <a:spcPct val="100000"/>
              </a:lnSpc>
              <a:spcBef>
                <a:spcPts val="0"/>
              </a:spcBef>
              <a:spcAft>
                <a:spcPts val="0"/>
              </a:spcAft>
              <a:buClr>
                <a:schemeClr val="accent1"/>
              </a:buClr>
              <a:buSzPts val="1600"/>
              <a:buChar char="●"/>
            </a:pPr>
            <a:r>
              <a:rPr lang="en" sz="1600"/>
              <a:t>Cash is not accepted (only cards)</a:t>
            </a:r>
            <a:endParaRPr sz="1600"/>
          </a:p>
          <a:p>
            <a:pPr marL="457200" lvl="0" indent="-330200" algn="l" rtl="0">
              <a:lnSpc>
                <a:spcPct val="100000"/>
              </a:lnSpc>
              <a:spcBef>
                <a:spcPts val="0"/>
              </a:spcBef>
              <a:spcAft>
                <a:spcPts val="0"/>
              </a:spcAft>
              <a:buClr>
                <a:schemeClr val="accent1"/>
              </a:buClr>
              <a:buSzPts val="1600"/>
              <a:buChar char="●"/>
            </a:pPr>
            <a:r>
              <a:rPr lang="en" sz="1600"/>
              <a:t>Contact between driver and passenger must be kept to a minimum</a:t>
            </a:r>
            <a:endParaRPr sz="1600"/>
          </a:p>
          <a:p>
            <a:pPr marL="457200" lvl="0" indent="-330200" algn="l" rtl="0">
              <a:lnSpc>
                <a:spcPct val="100000"/>
              </a:lnSpc>
              <a:spcBef>
                <a:spcPts val="0"/>
              </a:spcBef>
              <a:spcAft>
                <a:spcPts val="0"/>
              </a:spcAft>
              <a:buClr>
                <a:schemeClr val="accent1"/>
              </a:buClr>
              <a:buSzPts val="1600"/>
              <a:buChar char="●"/>
            </a:pPr>
            <a:r>
              <a:rPr lang="en" sz="1600"/>
              <a:t>Taxis and other vehicles for hire can only accept one passenger per fare (excepting underage and elderly people)</a:t>
            </a:r>
            <a:endParaRPr sz="1600"/>
          </a:p>
          <a:p>
            <a:pPr marL="457200" lvl="0" indent="-330200" algn="l" rtl="0">
              <a:lnSpc>
                <a:spcPct val="100000"/>
              </a:lnSpc>
              <a:spcBef>
                <a:spcPts val="0"/>
              </a:spcBef>
              <a:spcAft>
                <a:spcPts val="0"/>
              </a:spcAft>
              <a:buClr>
                <a:schemeClr val="accent1"/>
              </a:buClr>
              <a:buSzPts val="1600"/>
              <a:buChar char="●"/>
            </a:pPr>
            <a:r>
              <a:rPr lang="en" sz="1600"/>
              <a:t>Cover yourself with your elbow when coughing and use hand sanitizer</a:t>
            </a:r>
            <a:endParaRPr sz="1600"/>
          </a:p>
          <a:p>
            <a:pPr marL="457200" lvl="0" indent="-330200" algn="l" rtl="0">
              <a:lnSpc>
                <a:spcPct val="100000"/>
              </a:lnSpc>
              <a:spcBef>
                <a:spcPts val="0"/>
              </a:spcBef>
              <a:spcAft>
                <a:spcPts val="0"/>
              </a:spcAft>
              <a:buClr>
                <a:schemeClr val="accent1"/>
              </a:buClr>
              <a:buSzPts val="1600"/>
              <a:buChar char="●"/>
            </a:pPr>
            <a:r>
              <a:rPr lang="en" sz="1600"/>
              <a:t>Try not to touch anything</a:t>
            </a:r>
            <a:endParaRPr sz="1600"/>
          </a:p>
        </p:txBody>
      </p:sp>
      <p:sp>
        <p:nvSpPr>
          <p:cNvPr id="632" name="Google Shape;632;p38"/>
          <p:cNvSpPr txBox="1">
            <a:spLocks noGrp="1"/>
          </p:cNvSpPr>
          <p:nvPr>
            <p:ph type="ctrTitle"/>
          </p:nvPr>
        </p:nvSpPr>
        <p:spPr>
          <a:xfrm>
            <a:off x="1743075" y="552650"/>
            <a:ext cx="56580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PUBLIC TRANSPORT RULES</a:t>
            </a:r>
            <a:endParaRPr/>
          </a:p>
        </p:txBody>
      </p:sp>
      <p:grpSp>
        <p:nvGrpSpPr>
          <p:cNvPr id="633" name="Google Shape;633;p38"/>
          <p:cNvGrpSpPr/>
          <p:nvPr/>
        </p:nvGrpSpPr>
        <p:grpSpPr>
          <a:xfrm>
            <a:off x="7741626" y="2837476"/>
            <a:ext cx="603678" cy="1768120"/>
            <a:chOff x="7074026" y="2837476"/>
            <a:chExt cx="603678" cy="1768120"/>
          </a:xfrm>
        </p:grpSpPr>
        <p:sp>
          <p:nvSpPr>
            <p:cNvPr id="634" name="Google Shape;634;p38"/>
            <p:cNvSpPr/>
            <p:nvPr/>
          </p:nvSpPr>
          <p:spPr>
            <a:xfrm>
              <a:off x="7074026" y="3152610"/>
              <a:ext cx="157581" cy="168768"/>
            </a:xfrm>
            <a:custGeom>
              <a:avLst/>
              <a:gdLst/>
              <a:ahLst/>
              <a:cxnLst/>
              <a:rect l="l" t="t" r="r" b="b"/>
              <a:pathLst>
                <a:path w="13298" h="14242" extrusionOk="0">
                  <a:moveTo>
                    <a:pt x="5973" y="0"/>
                  </a:moveTo>
                  <a:cubicBezTo>
                    <a:pt x="5437" y="0"/>
                    <a:pt x="4799" y="102"/>
                    <a:pt x="4263" y="307"/>
                  </a:cubicBezTo>
                  <a:cubicBezTo>
                    <a:pt x="1277" y="1583"/>
                    <a:pt x="1" y="5641"/>
                    <a:pt x="1277" y="9367"/>
                  </a:cubicBezTo>
                  <a:cubicBezTo>
                    <a:pt x="2349" y="12328"/>
                    <a:pt x="4901" y="14242"/>
                    <a:pt x="7351" y="14242"/>
                  </a:cubicBezTo>
                  <a:cubicBezTo>
                    <a:pt x="7887" y="14242"/>
                    <a:pt x="8525" y="14140"/>
                    <a:pt x="9061" y="13936"/>
                  </a:cubicBezTo>
                  <a:cubicBezTo>
                    <a:pt x="12022" y="12762"/>
                    <a:pt x="13298" y="8729"/>
                    <a:pt x="12022" y="5003"/>
                  </a:cubicBezTo>
                  <a:cubicBezTo>
                    <a:pt x="10848" y="1915"/>
                    <a:pt x="8423" y="0"/>
                    <a:pt x="5973" y="0"/>
                  </a:cubicBezTo>
                  <a:close/>
                </a:path>
              </a:pathLst>
            </a:custGeom>
            <a:solidFill>
              <a:srgbClr val="84D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7518915" y="3152610"/>
              <a:ext cx="158790" cy="168768"/>
            </a:xfrm>
            <a:custGeom>
              <a:avLst/>
              <a:gdLst/>
              <a:ahLst/>
              <a:cxnLst/>
              <a:rect l="l" t="t" r="r" b="b"/>
              <a:pathLst>
                <a:path w="13400" h="14242" extrusionOk="0">
                  <a:moveTo>
                    <a:pt x="7351" y="0"/>
                  </a:moveTo>
                  <a:cubicBezTo>
                    <a:pt x="4901" y="0"/>
                    <a:pt x="2450" y="1915"/>
                    <a:pt x="1378" y="5003"/>
                  </a:cubicBezTo>
                  <a:cubicBezTo>
                    <a:pt x="0" y="8729"/>
                    <a:pt x="1378" y="12762"/>
                    <a:pt x="4263" y="13936"/>
                  </a:cubicBezTo>
                  <a:cubicBezTo>
                    <a:pt x="4901" y="14140"/>
                    <a:pt x="5437" y="14242"/>
                    <a:pt x="6075" y="14242"/>
                  </a:cubicBezTo>
                  <a:cubicBezTo>
                    <a:pt x="8525" y="14242"/>
                    <a:pt x="10949" y="12328"/>
                    <a:pt x="12021" y="9367"/>
                  </a:cubicBezTo>
                  <a:cubicBezTo>
                    <a:pt x="13400" y="5641"/>
                    <a:pt x="12021" y="1583"/>
                    <a:pt x="9163" y="307"/>
                  </a:cubicBezTo>
                  <a:cubicBezTo>
                    <a:pt x="8525" y="102"/>
                    <a:pt x="7989" y="0"/>
                    <a:pt x="7351" y="0"/>
                  </a:cubicBezTo>
                  <a:close/>
                </a:path>
              </a:pathLst>
            </a:custGeom>
            <a:solidFill>
              <a:srgbClr val="84D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7226758" y="2837476"/>
              <a:ext cx="297316" cy="144878"/>
            </a:xfrm>
            <a:custGeom>
              <a:avLst/>
              <a:gdLst/>
              <a:ahLst/>
              <a:cxnLst/>
              <a:rect l="l" t="t" r="r" b="b"/>
              <a:pathLst>
                <a:path w="25090" h="12226" extrusionOk="0">
                  <a:moveTo>
                    <a:pt x="17330" y="0"/>
                  </a:moveTo>
                  <a:cubicBezTo>
                    <a:pt x="13272" y="0"/>
                    <a:pt x="9444" y="638"/>
                    <a:pt x="5947" y="1812"/>
                  </a:cubicBezTo>
                  <a:cubicBezTo>
                    <a:pt x="4237" y="2450"/>
                    <a:pt x="1915" y="3522"/>
                    <a:pt x="741" y="5641"/>
                  </a:cubicBezTo>
                  <a:cubicBezTo>
                    <a:pt x="103" y="6815"/>
                    <a:pt x="1" y="8627"/>
                    <a:pt x="511" y="10209"/>
                  </a:cubicBezTo>
                  <a:cubicBezTo>
                    <a:pt x="945" y="11179"/>
                    <a:pt x="1583" y="11919"/>
                    <a:pt x="2323" y="12225"/>
                  </a:cubicBezTo>
                  <a:lnTo>
                    <a:pt x="2553" y="11715"/>
                  </a:lnTo>
                  <a:cubicBezTo>
                    <a:pt x="2017" y="11383"/>
                    <a:pt x="1481" y="10847"/>
                    <a:pt x="1149" y="9903"/>
                  </a:cubicBezTo>
                  <a:cubicBezTo>
                    <a:pt x="639" y="8627"/>
                    <a:pt x="741" y="6917"/>
                    <a:pt x="1277" y="5972"/>
                  </a:cubicBezTo>
                  <a:cubicBezTo>
                    <a:pt x="2323" y="4058"/>
                    <a:pt x="4569" y="3088"/>
                    <a:pt x="6151" y="2450"/>
                  </a:cubicBezTo>
                  <a:cubicBezTo>
                    <a:pt x="9571" y="1276"/>
                    <a:pt x="13272" y="638"/>
                    <a:pt x="17330" y="638"/>
                  </a:cubicBezTo>
                  <a:lnTo>
                    <a:pt x="18275" y="638"/>
                  </a:lnTo>
                  <a:cubicBezTo>
                    <a:pt x="19653" y="638"/>
                    <a:pt x="21057" y="740"/>
                    <a:pt x="22103" y="1506"/>
                  </a:cubicBezTo>
                  <a:cubicBezTo>
                    <a:pt x="23813" y="2552"/>
                    <a:pt x="24451" y="4696"/>
                    <a:pt x="24349" y="6279"/>
                  </a:cubicBezTo>
                  <a:cubicBezTo>
                    <a:pt x="24349" y="8295"/>
                    <a:pt x="23481" y="10005"/>
                    <a:pt x="22741" y="11281"/>
                  </a:cubicBezTo>
                  <a:lnTo>
                    <a:pt x="23277" y="11587"/>
                  </a:lnTo>
                  <a:cubicBezTo>
                    <a:pt x="24119" y="10311"/>
                    <a:pt x="24987" y="8525"/>
                    <a:pt x="24987" y="6381"/>
                  </a:cubicBezTo>
                  <a:cubicBezTo>
                    <a:pt x="25089" y="4467"/>
                    <a:pt x="24451" y="2144"/>
                    <a:pt x="22537" y="970"/>
                  </a:cubicBezTo>
                  <a:cubicBezTo>
                    <a:pt x="21261" y="102"/>
                    <a:pt x="19780" y="0"/>
                    <a:pt x="18377"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7442092" y="2837476"/>
              <a:ext cx="39022" cy="122197"/>
            </a:xfrm>
            <a:custGeom>
              <a:avLst/>
              <a:gdLst/>
              <a:ahLst/>
              <a:cxnLst/>
              <a:rect l="l" t="t" r="r" b="b"/>
              <a:pathLst>
                <a:path w="3293" h="10312" extrusionOk="0">
                  <a:moveTo>
                    <a:pt x="332" y="0"/>
                  </a:moveTo>
                  <a:lnTo>
                    <a:pt x="1" y="536"/>
                  </a:lnTo>
                  <a:cubicBezTo>
                    <a:pt x="205" y="740"/>
                    <a:pt x="843" y="1914"/>
                    <a:pt x="1379" y="2884"/>
                  </a:cubicBezTo>
                  <a:cubicBezTo>
                    <a:pt x="2655" y="5538"/>
                    <a:pt x="2553" y="7886"/>
                    <a:pt x="1175" y="10005"/>
                  </a:cubicBezTo>
                  <a:lnTo>
                    <a:pt x="1711" y="10311"/>
                  </a:lnTo>
                  <a:cubicBezTo>
                    <a:pt x="3293" y="8091"/>
                    <a:pt x="3293" y="5538"/>
                    <a:pt x="1915" y="2552"/>
                  </a:cubicBezTo>
                  <a:cubicBezTo>
                    <a:pt x="1813" y="2246"/>
                    <a:pt x="843" y="332"/>
                    <a:pt x="332"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7263054" y="2871651"/>
              <a:ext cx="37813" cy="89527"/>
            </a:xfrm>
            <a:custGeom>
              <a:avLst/>
              <a:gdLst/>
              <a:ahLst/>
              <a:cxnLst/>
              <a:rect l="l" t="t" r="r" b="b"/>
              <a:pathLst>
                <a:path w="3191" h="7555" extrusionOk="0">
                  <a:moveTo>
                    <a:pt x="766" y="0"/>
                  </a:moveTo>
                  <a:cubicBezTo>
                    <a:pt x="128" y="1276"/>
                    <a:pt x="0" y="3088"/>
                    <a:pt x="536" y="4773"/>
                  </a:cubicBezTo>
                  <a:cubicBezTo>
                    <a:pt x="1072" y="6049"/>
                    <a:pt x="1812" y="7121"/>
                    <a:pt x="2884" y="7555"/>
                  </a:cubicBezTo>
                  <a:lnTo>
                    <a:pt x="3191" y="7019"/>
                  </a:lnTo>
                  <a:cubicBezTo>
                    <a:pt x="2348" y="6585"/>
                    <a:pt x="1608" y="5743"/>
                    <a:pt x="1174" y="4569"/>
                  </a:cubicBezTo>
                  <a:cubicBezTo>
                    <a:pt x="638" y="3088"/>
                    <a:pt x="766" y="1480"/>
                    <a:pt x="1276" y="204"/>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7315975" y="2855310"/>
              <a:ext cx="37813" cy="95582"/>
            </a:xfrm>
            <a:custGeom>
              <a:avLst/>
              <a:gdLst/>
              <a:ahLst/>
              <a:cxnLst/>
              <a:rect l="l" t="t" r="r" b="b"/>
              <a:pathLst>
                <a:path w="3191" h="8066" extrusionOk="0">
                  <a:moveTo>
                    <a:pt x="868" y="1"/>
                  </a:moveTo>
                  <a:cubicBezTo>
                    <a:pt x="1" y="2757"/>
                    <a:pt x="766" y="5948"/>
                    <a:pt x="2681" y="8066"/>
                  </a:cubicBezTo>
                  <a:lnTo>
                    <a:pt x="3191" y="7658"/>
                  </a:lnTo>
                  <a:cubicBezTo>
                    <a:pt x="1404" y="5616"/>
                    <a:pt x="639" y="2757"/>
                    <a:pt x="1404" y="205"/>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7371622" y="2847749"/>
              <a:ext cx="16353" cy="100725"/>
            </a:xfrm>
            <a:custGeom>
              <a:avLst/>
              <a:gdLst/>
              <a:ahLst/>
              <a:cxnLst/>
              <a:rect l="l" t="t" r="r" b="b"/>
              <a:pathLst>
                <a:path w="1380" h="8500" extrusionOk="0">
                  <a:moveTo>
                    <a:pt x="639" y="1"/>
                  </a:moveTo>
                  <a:lnTo>
                    <a:pt x="1" y="103"/>
                  </a:lnTo>
                  <a:cubicBezTo>
                    <a:pt x="639" y="2859"/>
                    <a:pt x="639" y="5743"/>
                    <a:pt x="103" y="8398"/>
                  </a:cubicBezTo>
                  <a:lnTo>
                    <a:pt x="741" y="8500"/>
                  </a:lnTo>
                  <a:cubicBezTo>
                    <a:pt x="1379" y="5743"/>
                    <a:pt x="1277" y="2757"/>
                    <a:pt x="639"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7302372" y="3267234"/>
              <a:ext cx="149713" cy="294887"/>
            </a:xfrm>
            <a:custGeom>
              <a:avLst/>
              <a:gdLst/>
              <a:ahLst/>
              <a:cxnLst/>
              <a:rect l="l" t="t" r="r" b="b"/>
              <a:pathLst>
                <a:path w="12634" h="24885" extrusionOk="0">
                  <a:moveTo>
                    <a:pt x="0" y="0"/>
                  </a:moveTo>
                  <a:lnTo>
                    <a:pt x="0" y="24885"/>
                  </a:lnTo>
                  <a:lnTo>
                    <a:pt x="12634" y="24885"/>
                  </a:lnTo>
                  <a:lnTo>
                    <a:pt x="12634" y="0"/>
                  </a:lnTo>
                  <a:close/>
                </a:path>
              </a:pathLst>
            </a:custGeom>
            <a:solidFill>
              <a:srgbClr val="84D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7159925" y="2932132"/>
              <a:ext cx="434611" cy="479984"/>
            </a:xfrm>
            <a:custGeom>
              <a:avLst/>
              <a:gdLst/>
              <a:ahLst/>
              <a:cxnLst/>
              <a:rect l="l" t="t" r="r" b="b"/>
              <a:pathLst>
                <a:path w="36676" h="40505" extrusionOk="0">
                  <a:moveTo>
                    <a:pt x="18402" y="1"/>
                  </a:moveTo>
                  <a:cubicBezTo>
                    <a:pt x="8193" y="1"/>
                    <a:pt x="0" y="8066"/>
                    <a:pt x="0" y="18070"/>
                  </a:cubicBezTo>
                  <a:cubicBezTo>
                    <a:pt x="0" y="33282"/>
                    <a:pt x="8193" y="40505"/>
                    <a:pt x="18402" y="40505"/>
                  </a:cubicBezTo>
                  <a:cubicBezTo>
                    <a:pt x="28483" y="40505"/>
                    <a:pt x="36676" y="34022"/>
                    <a:pt x="36676" y="18070"/>
                  </a:cubicBezTo>
                  <a:cubicBezTo>
                    <a:pt x="36676" y="8066"/>
                    <a:pt x="28483" y="1"/>
                    <a:pt x="18402" y="1"/>
                  </a:cubicBezTo>
                  <a:close/>
                </a:path>
              </a:pathLst>
            </a:custGeom>
            <a:solidFill>
              <a:srgbClr val="84D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7105784" y="3210675"/>
              <a:ext cx="49012" cy="51429"/>
            </a:xfrm>
            <a:custGeom>
              <a:avLst/>
              <a:gdLst/>
              <a:ahLst/>
              <a:cxnLst/>
              <a:rect l="l" t="t" r="r" b="b"/>
              <a:pathLst>
                <a:path w="4136" h="4340" extrusionOk="0">
                  <a:moveTo>
                    <a:pt x="1915" y="1"/>
                  </a:moveTo>
                  <a:lnTo>
                    <a:pt x="1915" y="1"/>
                  </a:lnTo>
                  <a:cubicBezTo>
                    <a:pt x="1379" y="103"/>
                    <a:pt x="945" y="307"/>
                    <a:pt x="511" y="741"/>
                  </a:cubicBezTo>
                  <a:cubicBezTo>
                    <a:pt x="205" y="1149"/>
                    <a:pt x="1" y="1685"/>
                    <a:pt x="1" y="2323"/>
                  </a:cubicBezTo>
                  <a:lnTo>
                    <a:pt x="307" y="2323"/>
                  </a:lnTo>
                  <a:cubicBezTo>
                    <a:pt x="307" y="1787"/>
                    <a:pt x="409" y="1277"/>
                    <a:pt x="843" y="945"/>
                  </a:cubicBezTo>
                  <a:cubicBezTo>
                    <a:pt x="1149" y="511"/>
                    <a:pt x="1481" y="409"/>
                    <a:pt x="1915" y="307"/>
                  </a:cubicBezTo>
                  <a:lnTo>
                    <a:pt x="1915" y="307"/>
                  </a:lnTo>
                  <a:cubicBezTo>
                    <a:pt x="2323" y="307"/>
                    <a:pt x="2757" y="511"/>
                    <a:pt x="2961" y="843"/>
                  </a:cubicBezTo>
                  <a:cubicBezTo>
                    <a:pt x="3293" y="1149"/>
                    <a:pt x="3497" y="1583"/>
                    <a:pt x="3599" y="2017"/>
                  </a:cubicBezTo>
                  <a:cubicBezTo>
                    <a:pt x="3293" y="2017"/>
                    <a:pt x="3063" y="2119"/>
                    <a:pt x="2859" y="2323"/>
                  </a:cubicBezTo>
                  <a:cubicBezTo>
                    <a:pt x="2553" y="2655"/>
                    <a:pt x="2425" y="3063"/>
                    <a:pt x="2425" y="3395"/>
                  </a:cubicBezTo>
                  <a:cubicBezTo>
                    <a:pt x="2553" y="3829"/>
                    <a:pt x="2757" y="4135"/>
                    <a:pt x="3191" y="4237"/>
                  </a:cubicBezTo>
                  <a:cubicBezTo>
                    <a:pt x="3293" y="4339"/>
                    <a:pt x="3497" y="4339"/>
                    <a:pt x="3599" y="4339"/>
                  </a:cubicBezTo>
                  <a:cubicBezTo>
                    <a:pt x="3829" y="4339"/>
                    <a:pt x="4033" y="4339"/>
                    <a:pt x="4135" y="4237"/>
                  </a:cubicBezTo>
                  <a:lnTo>
                    <a:pt x="3931" y="4033"/>
                  </a:lnTo>
                  <a:cubicBezTo>
                    <a:pt x="3931" y="4033"/>
                    <a:pt x="3701" y="4135"/>
                    <a:pt x="3599" y="4135"/>
                  </a:cubicBezTo>
                  <a:cubicBezTo>
                    <a:pt x="3497" y="4135"/>
                    <a:pt x="3395" y="4033"/>
                    <a:pt x="3293" y="4033"/>
                  </a:cubicBezTo>
                  <a:cubicBezTo>
                    <a:pt x="3063" y="3931"/>
                    <a:pt x="2859" y="3599"/>
                    <a:pt x="2757" y="3395"/>
                  </a:cubicBezTo>
                  <a:cubicBezTo>
                    <a:pt x="2757" y="3063"/>
                    <a:pt x="2859" y="2757"/>
                    <a:pt x="3063" y="2553"/>
                  </a:cubicBezTo>
                  <a:cubicBezTo>
                    <a:pt x="3191" y="2425"/>
                    <a:pt x="3395" y="2323"/>
                    <a:pt x="3599" y="2323"/>
                  </a:cubicBezTo>
                  <a:lnTo>
                    <a:pt x="3701" y="2323"/>
                  </a:lnTo>
                  <a:lnTo>
                    <a:pt x="3931" y="2323"/>
                  </a:lnTo>
                  <a:lnTo>
                    <a:pt x="3931" y="2221"/>
                  </a:lnTo>
                  <a:cubicBezTo>
                    <a:pt x="3931" y="1583"/>
                    <a:pt x="3701" y="1047"/>
                    <a:pt x="3293" y="639"/>
                  </a:cubicBezTo>
                  <a:cubicBezTo>
                    <a:pt x="2859" y="205"/>
                    <a:pt x="2425" y="1"/>
                    <a:pt x="1915"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7597242" y="3210675"/>
              <a:ext cx="49012" cy="51429"/>
            </a:xfrm>
            <a:custGeom>
              <a:avLst/>
              <a:gdLst/>
              <a:ahLst/>
              <a:cxnLst/>
              <a:rect l="l" t="t" r="r" b="b"/>
              <a:pathLst>
                <a:path w="4136" h="4340" extrusionOk="0">
                  <a:moveTo>
                    <a:pt x="2221" y="1"/>
                  </a:moveTo>
                  <a:cubicBezTo>
                    <a:pt x="1787" y="1"/>
                    <a:pt x="1277" y="205"/>
                    <a:pt x="945" y="639"/>
                  </a:cubicBezTo>
                  <a:cubicBezTo>
                    <a:pt x="511" y="1047"/>
                    <a:pt x="205" y="1583"/>
                    <a:pt x="205" y="2221"/>
                  </a:cubicBezTo>
                  <a:lnTo>
                    <a:pt x="307" y="2323"/>
                  </a:lnTo>
                  <a:lnTo>
                    <a:pt x="409" y="2323"/>
                  </a:lnTo>
                  <a:lnTo>
                    <a:pt x="511" y="2323"/>
                  </a:lnTo>
                  <a:cubicBezTo>
                    <a:pt x="741" y="2323"/>
                    <a:pt x="945" y="2425"/>
                    <a:pt x="1047" y="2553"/>
                  </a:cubicBezTo>
                  <a:cubicBezTo>
                    <a:pt x="1277" y="2757"/>
                    <a:pt x="1379" y="3063"/>
                    <a:pt x="1379" y="3395"/>
                  </a:cubicBezTo>
                  <a:cubicBezTo>
                    <a:pt x="1277" y="3599"/>
                    <a:pt x="1047" y="3931"/>
                    <a:pt x="843" y="4033"/>
                  </a:cubicBezTo>
                  <a:cubicBezTo>
                    <a:pt x="741" y="4033"/>
                    <a:pt x="639" y="4135"/>
                    <a:pt x="511" y="4135"/>
                  </a:cubicBezTo>
                  <a:cubicBezTo>
                    <a:pt x="409" y="4135"/>
                    <a:pt x="307" y="4033"/>
                    <a:pt x="205" y="4033"/>
                  </a:cubicBezTo>
                  <a:lnTo>
                    <a:pt x="1" y="4237"/>
                  </a:lnTo>
                  <a:cubicBezTo>
                    <a:pt x="205" y="4339"/>
                    <a:pt x="307" y="4339"/>
                    <a:pt x="511" y="4339"/>
                  </a:cubicBezTo>
                  <a:cubicBezTo>
                    <a:pt x="639" y="4339"/>
                    <a:pt x="843" y="4339"/>
                    <a:pt x="945" y="4237"/>
                  </a:cubicBezTo>
                  <a:cubicBezTo>
                    <a:pt x="1379" y="4135"/>
                    <a:pt x="1583" y="3829"/>
                    <a:pt x="1685" y="3395"/>
                  </a:cubicBezTo>
                  <a:cubicBezTo>
                    <a:pt x="1685" y="3063"/>
                    <a:pt x="1583" y="2655"/>
                    <a:pt x="1277" y="2323"/>
                  </a:cubicBezTo>
                  <a:cubicBezTo>
                    <a:pt x="1047" y="2119"/>
                    <a:pt x="843" y="2017"/>
                    <a:pt x="639" y="2017"/>
                  </a:cubicBezTo>
                  <a:cubicBezTo>
                    <a:pt x="639" y="1583"/>
                    <a:pt x="843" y="1149"/>
                    <a:pt x="1149" y="843"/>
                  </a:cubicBezTo>
                  <a:cubicBezTo>
                    <a:pt x="1481" y="511"/>
                    <a:pt x="1787" y="307"/>
                    <a:pt x="2221" y="307"/>
                  </a:cubicBezTo>
                  <a:lnTo>
                    <a:pt x="2221" y="307"/>
                  </a:lnTo>
                  <a:cubicBezTo>
                    <a:pt x="2655" y="409"/>
                    <a:pt x="3063" y="511"/>
                    <a:pt x="3293" y="945"/>
                  </a:cubicBezTo>
                  <a:cubicBezTo>
                    <a:pt x="3701" y="1277"/>
                    <a:pt x="3829" y="1787"/>
                    <a:pt x="3829" y="2323"/>
                  </a:cubicBezTo>
                  <a:lnTo>
                    <a:pt x="4135" y="2323"/>
                  </a:lnTo>
                  <a:cubicBezTo>
                    <a:pt x="4135" y="1685"/>
                    <a:pt x="3931" y="1149"/>
                    <a:pt x="3599" y="741"/>
                  </a:cubicBezTo>
                  <a:cubicBezTo>
                    <a:pt x="3191" y="307"/>
                    <a:pt x="2757" y="103"/>
                    <a:pt x="2221"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7118178" y="3484074"/>
              <a:ext cx="528083" cy="660246"/>
            </a:xfrm>
            <a:custGeom>
              <a:avLst/>
              <a:gdLst/>
              <a:ahLst/>
              <a:cxnLst/>
              <a:rect l="l" t="t" r="r" b="b"/>
              <a:pathLst>
                <a:path w="44564" h="55717" extrusionOk="0">
                  <a:moveTo>
                    <a:pt x="1" y="16999"/>
                  </a:moveTo>
                  <a:cubicBezTo>
                    <a:pt x="1" y="7658"/>
                    <a:pt x="7556" y="1"/>
                    <a:pt x="16922" y="1"/>
                  </a:cubicBezTo>
                  <a:lnTo>
                    <a:pt x="27667" y="1"/>
                  </a:lnTo>
                  <a:cubicBezTo>
                    <a:pt x="32134" y="1"/>
                    <a:pt x="36473" y="1813"/>
                    <a:pt x="39663" y="5003"/>
                  </a:cubicBezTo>
                  <a:cubicBezTo>
                    <a:pt x="42853" y="8194"/>
                    <a:pt x="44563" y="12430"/>
                    <a:pt x="44563" y="16999"/>
                  </a:cubicBezTo>
                  <a:lnTo>
                    <a:pt x="44563" y="38693"/>
                  </a:lnTo>
                  <a:cubicBezTo>
                    <a:pt x="44563" y="48059"/>
                    <a:pt x="37009" y="55716"/>
                    <a:pt x="27667" y="55716"/>
                  </a:cubicBezTo>
                  <a:lnTo>
                    <a:pt x="16922" y="55716"/>
                  </a:lnTo>
                  <a:cubicBezTo>
                    <a:pt x="7556" y="55716"/>
                    <a:pt x="1" y="48059"/>
                    <a:pt x="1" y="38693"/>
                  </a:cubicBezTo>
                  <a:close/>
                </a:path>
              </a:pathLst>
            </a:custGeom>
            <a:solidFill>
              <a:srgbClr val="84D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7241878" y="3065502"/>
              <a:ext cx="71693" cy="39330"/>
            </a:xfrm>
            <a:custGeom>
              <a:avLst/>
              <a:gdLst/>
              <a:ahLst/>
              <a:cxnLst/>
              <a:rect l="l" t="t" r="r" b="b"/>
              <a:pathLst>
                <a:path w="6050" h="3319" extrusionOk="0">
                  <a:moveTo>
                    <a:pt x="4569" y="1"/>
                  </a:moveTo>
                  <a:cubicBezTo>
                    <a:pt x="2655" y="1"/>
                    <a:pt x="843" y="1073"/>
                    <a:pt x="1" y="2885"/>
                  </a:cubicBezTo>
                  <a:lnTo>
                    <a:pt x="741" y="3319"/>
                  </a:lnTo>
                  <a:cubicBezTo>
                    <a:pt x="1481" y="1813"/>
                    <a:pt x="2961" y="869"/>
                    <a:pt x="4569" y="869"/>
                  </a:cubicBezTo>
                  <a:cubicBezTo>
                    <a:pt x="4875" y="869"/>
                    <a:pt x="5309" y="971"/>
                    <a:pt x="5743" y="1073"/>
                  </a:cubicBezTo>
                  <a:lnTo>
                    <a:pt x="6049" y="333"/>
                  </a:lnTo>
                  <a:cubicBezTo>
                    <a:pt x="5514" y="129"/>
                    <a:pt x="4978" y="1"/>
                    <a:pt x="4569"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7420621" y="3059459"/>
              <a:ext cx="84396" cy="51429"/>
            </a:xfrm>
            <a:custGeom>
              <a:avLst/>
              <a:gdLst/>
              <a:ahLst/>
              <a:cxnLst/>
              <a:rect l="l" t="t" r="r" b="b"/>
              <a:pathLst>
                <a:path w="7122" h="4340" extrusionOk="0">
                  <a:moveTo>
                    <a:pt x="2144" y="1"/>
                  </a:moveTo>
                  <a:cubicBezTo>
                    <a:pt x="1379" y="1"/>
                    <a:pt x="639" y="205"/>
                    <a:pt x="0" y="511"/>
                  </a:cubicBezTo>
                  <a:lnTo>
                    <a:pt x="332" y="1277"/>
                  </a:lnTo>
                  <a:cubicBezTo>
                    <a:pt x="970" y="945"/>
                    <a:pt x="1506" y="843"/>
                    <a:pt x="2144" y="843"/>
                  </a:cubicBezTo>
                  <a:cubicBezTo>
                    <a:pt x="2782" y="843"/>
                    <a:pt x="3420" y="1047"/>
                    <a:pt x="3931" y="1277"/>
                  </a:cubicBezTo>
                  <a:cubicBezTo>
                    <a:pt x="5105" y="1915"/>
                    <a:pt x="5973" y="2961"/>
                    <a:pt x="6279" y="4339"/>
                  </a:cubicBezTo>
                  <a:lnTo>
                    <a:pt x="7121" y="4135"/>
                  </a:lnTo>
                  <a:cubicBezTo>
                    <a:pt x="6713" y="2553"/>
                    <a:pt x="5641" y="1277"/>
                    <a:pt x="4365" y="511"/>
                  </a:cubicBezTo>
                  <a:cubicBezTo>
                    <a:pt x="3625" y="205"/>
                    <a:pt x="2884" y="1"/>
                    <a:pt x="2144"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7159925" y="3152610"/>
              <a:ext cx="60494" cy="69275"/>
            </a:xfrm>
            <a:custGeom>
              <a:avLst/>
              <a:gdLst/>
              <a:ahLst/>
              <a:cxnLst/>
              <a:rect l="l" t="t" r="r" b="b"/>
              <a:pathLst>
                <a:path w="5105" h="5846" extrusionOk="0">
                  <a:moveTo>
                    <a:pt x="408" y="0"/>
                  </a:moveTo>
                  <a:lnTo>
                    <a:pt x="0" y="205"/>
                  </a:lnTo>
                  <a:lnTo>
                    <a:pt x="4671" y="5845"/>
                  </a:lnTo>
                  <a:lnTo>
                    <a:pt x="5105" y="5641"/>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7158705" y="3150193"/>
              <a:ext cx="62924" cy="74110"/>
            </a:xfrm>
            <a:custGeom>
              <a:avLst/>
              <a:gdLst/>
              <a:ahLst/>
              <a:cxnLst/>
              <a:rect l="l" t="t" r="r" b="b"/>
              <a:pathLst>
                <a:path w="5310" h="6254" extrusionOk="0">
                  <a:moveTo>
                    <a:pt x="511" y="306"/>
                  </a:moveTo>
                  <a:lnTo>
                    <a:pt x="4978" y="5845"/>
                  </a:lnTo>
                  <a:lnTo>
                    <a:pt x="4774" y="5947"/>
                  </a:lnTo>
                  <a:lnTo>
                    <a:pt x="307" y="511"/>
                  </a:lnTo>
                  <a:lnTo>
                    <a:pt x="511" y="306"/>
                  </a:lnTo>
                  <a:close/>
                  <a:moveTo>
                    <a:pt x="511" y="0"/>
                  </a:moveTo>
                  <a:lnTo>
                    <a:pt x="1" y="409"/>
                  </a:lnTo>
                  <a:lnTo>
                    <a:pt x="4774" y="6151"/>
                  </a:lnTo>
                  <a:lnTo>
                    <a:pt x="4774" y="6253"/>
                  </a:lnTo>
                  <a:lnTo>
                    <a:pt x="5310" y="5845"/>
                  </a:lnTo>
                  <a:lnTo>
                    <a:pt x="511" y="0"/>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7535244" y="3152610"/>
              <a:ext cx="59286" cy="69275"/>
            </a:xfrm>
            <a:custGeom>
              <a:avLst/>
              <a:gdLst/>
              <a:ahLst/>
              <a:cxnLst/>
              <a:rect l="l" t="t" r="r" b="b"/>
              <a:pathLst>
                <a:path w="5003" h="5846" extrusionOk="0">
                  <a:moveTo>
                    <a:pt x="4697" y="0"/>
                  </a:moveTo>
                  <a:lnTo>
                    <a:pt x="0" y="5641"/>
                  </a:lnTo>
                  <a:lnTo>
                    <a:pt x="332" y="5845"/>
                  </a:lnTo>
                  <a:lnTo>
                    <a:pt x="5003" y="205"/>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7532826" y="3150193"/>
              <a:ext cx="62912" cy="74110"/>
            </a:xfrm>
            <a:custGeom>
              <a:avLst/>
              <a:gdLst/>
              <a:ahLst/>
              <a:cxnLst/>
              <a:rect l="l" t="t" r="r" b="b"/>
              <a:pathLst>
                <a:path w="5309" h="6254" extrusionOk="0">
                  <a:moveTo>
                    <a:pt x="4901" y="306"/>
                  </a:moveTo>
                  <a:lnTo>
                    <a:pt x="5105" y="511"/>
                  </a:lnTo>
                  <a:lnTo>
                    <a:pt x="536" y="5947"/>
                  </a:lnTo>
                  <a:lnTo>
                    <a:pt x="332" y="5845"/>
                  </a:lnTo>
                  <a:lnTo>
                    <a:pt x="4901" y="306"/>
                  </a:lnTo>
                  <a:close/>
                  <a:moveTo>
                    <a:pt x="4901" y="0"/>
                  </a:moveTo>
                  <a:lnTo>
                    <a:pt x="0" y="5845"/>
                  </a:lnTo>
                  <a:lnTo>
                    <a:pt x="536" y="6253"/>
                  </a:lnTo>
                  <a:lnTo>
                    <a:pt x="5309" y="409"/>
                  </a:lnTo>
                  <a:lnTo>
                    <a:pt x="4901" y="0"/>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7335030" y="3153819"/>
              <a:ext cx="85604" cy="25110"/>
            </a:xfrm>
            <a:custGeom>
              <a:avLst/>
              <a:gdLst/>
              <a:ahLst/>
              <a:cxnLst/>
              <a:rect l="l" t="t" r="r" b="b"/>
              <a:pathLst>
                <a:path w="7224" h="2119" extrusionOk="0">
                  <a:moveTo>
                    <a:pt x="3625" y="536"/>
                  </a:moveTo>
                  <a:cubicBezTo>
                    <a:pt x="4773" y="639"/>
                    <a:pt x="6483" y="970"/>
                    <a:pt x="6687" y="1379"/>
                  </a:cubicBezTo>
                  <a:lnTo>
                    <a:pt x="6687" y="1481"/>
                  </a:lnTo>
                  <a:cubicBezTo>
                    <a:pt x="6585" y="1608"/>
                    <a:pt x="6381" y="1710"/>
                    <a:pt x="5947" y="1710"/>
                  </a:cubicBezTo>
                  <a:cubicBezTo>
                    <a:pt x="5309" y="1710"/>
                    <a:pt x="4467" y="1481"/>
                    <a:pt x="3625" y="1277"/>
                  </a:cubicBezTo>
                  <a:lnTo>
                    <a:pt x="3625" y="1277"/>
                  </a:lnTo>
                  <a:lnTo>
                    <a:pt x="3497" y="1277"/>
                  </a:lnTo>
                  <a:cubicBezTo>
                    <a:pt x="2757" y="1481"/>
                    <a:pt x="1915" y="1710"/>
                    <a:pt x="1277" y="1710"/>
                  </a:cubicBezTo>
                  <a:cubicBezTo>
                    <a:pt x="843" y="1710"/>
                    <a:pt x="537" y="1608"/>
                    <a:pt x="434" y="1379"/>
                  </a:cubicBezTo>
                  <a:lnTo>
                    <a:pt x="537" y="1379"/>
                  </a:lnTo>
                  <a:cubicBezTo>
                    <a:pt x="741" y="970"/>
                    <a:pt x="2451" y="639"/>
                    <a:pt x="3625" y="536"/>
                  </a:cubicBezTo>
                  <a:close/>
                  <a:moveTo>
                    <a:pt x="3497" y="0"/>
                  </a:moveTo>
                  <a:cubicBezTo>
                    <a:pt x="3089" y="103"/>
                    <a:pt x="537" y="434"/>
                    <a:pt x="103" y="1175"/>
                  </a:cubicBezTo>
                  <a:cubicBezTo>
                    <a:pt x="1" y="1277"/>
                    <a:pt x="1" y="1481"/>
                    <a:pt x="103" y="1608"/>
                  </a:cubicBezTo>
                  <a:cubicBezTo>
                    <a:pt x="205" y="2017"/>
                    <a:pt x="741" y="2119"/>
                    <a:pt x="1277" y="2119"/>
                  </a:cubicBezTo>
                  <a:cubicBezTo>
                    <a:pt x="2119" y="2119"/>
                    <a:pt x="3089" y="1915"/>
                    <a:pt x="3625" y="1813"/>
                  </a:cubicBezTo>
                  <a:cubicBezTo>
                    <a:pt x="4033" y="1915"/>
                    <a:pt x="5003" y="2119"/>
                    <a:pt x="5845" y="2119"/>
                  </a:cubicBezTo>
                  <a:cubicBezTo>
                    <a:pt x="6483" y="2119"/>
                    <a:pt x="6917" y="2017"/>
                    <a:pt x="7121" y="1608"/>
                  </a:cubicBezTo>
                  <a:cubicBezTo>
                    <a:pt x="7223" y="1481"/>
                    <a:pt x="7121" y="1277"/>
                    <a:pt x="7121" y="1175"/>
                  </a:cubicBezTo>
                  <a:cubicBezTo>
                    <a:pt x="6687" y="434"/>
                    <a:pt x="4135" y="103"/>
                    <a:pt x="3625" y="0"/>
                  </a:cubicBezTo>
                  <a:close/>
                </a:path>
              </a:pathLst>
            </a:custGeom>
            <a:solidFill>
              <a:srgbClr val="2F00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7182606" y="3146259"/>
              <a:ext cx="390457" cy="291261"/>
            </a:xfrm>
            <a:custGeom>
              <a:avLst/>
              <a:gdLst/>
              <a:ahLst/>
              <a:cxnLst/>
              <a:rect l="l" t="t" r="r" b="b"/>
              <a:pathLst>
                <a:path w="32950" h="24579" extrusionOk="0">
                  <a:moveTo>
                    <a:pt x="16488" y="0"/>
                  </a:moveTo>
                  <a:cubicBezTo>
                    <a:pt x="13400" y="0"/>
                    <a:pt x="3599" y="1710"/>
                    <a:pt x="0" y="11383"/>
                  </a:cubicBezTo>
                  <a:cubicBezTo>
                    <a:pt x="1812" y="18402"/>
                    <a:pt x="10107" y="24578"/>
                    <a:pt x="16488" y="24578"/>
                  </a:cubicBezTo>
                  <a:cubicBezTo>
                    <a:pt x="22741" y="24578"/>
                    <a:pt x="31163" y="18402"/>
                    <a:pt x="32950" y="11383"/>
                  </a:cubicBezTo>
                  <a:cubicBezTo>
                    <a:pt x="29351" y="1710"/>
                    <a:pt x="19448" y="0"/>
                    <a:pt x="16488" y="0"/>
                  </a:cubicBezTo>
                  <a:close/>
                </a:path>
              </a:pathLst>
            </a:custGeom>
            <a:solidFill>
              <a:srgbClr val="FFF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7305998" y="3250905"/>
              <a:ext cx="143669" cy="5155"/>
            </a:xfrm>
            <a:custGeom>
              <a:avLst/>
              <a:gdLst/>
              <a:ahLst/>
              <a:cxnLst/>
              <a:rect l="l" t="t" r="r" b="b"/>
              <a:pathLst>
                <a:path w="12124" h="435" extrusionOk="0">
                  <a:moveTo>
                    <a:pt x="0" y="0"/>
                  </a:moveTo>
                  <a:lnTo>
                    <a:pt x="0" y="434"/>
                  </a:lnTo>
                  <a:lnTo>
                    <a:pt x="12124" y="434"/>
                  </a:lnTo>
                  <a:lnTo>
                    <a:pt x="12124" y="0"/>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7275757" y="3295058"/>
              <a:ext cx="202943" cy="4847"/>
            </a:xfrm>
            <a:custGeom>
              <a:avLst/>
              <a:gdLst/>
              <a:ahLst/>
              <a:cxnLst/>
              <a:rect l="l" t="t" r="r" b="b"/>
              <a:pathLst>
                <a:path w="17126" h="409" extrusionOk="0">
                  <a:moveTo>
                    <a:pt x="0" y="0"/>
                  </a:moveTo>
                  <a:lnTo>
                    <a:pt x="0" y="409"/>
                  </a:lnTo>
                  <a:lnTo>
                    <a:pt x="17126" y="409"/>
                  </a:lnTo>
                  <a:lnTo>
                    <a:pt x="17126" y="0"/>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a:off x="7305998" y="3336485"/>
              <a:ext cx="143669" cy="6363"/>
            </a:xfrm>
            <a:custGeom>
              <a:avLst/>
              <a:gdLst/>
              <a:ahLst/>
              <a:cxnLst/>
              <a:rect l="l" t="t" r="r" b="b"/>
              <a:pathLst>
                <a:path w="12124" h="537" extrusionOk="0">
                  <a:moveTo>
                    <a:pt x="0" y="1"/>
                  </a:moveTo>
                  <a:lnTo>
                    <a:pt x="0" y="537"/>
                  </a:lnTo>
                  <a:lnTo>
                    <a:pt x="12124" y="537"/>
                  </a:lnTo>
                  <a:lnTo>
                    <a:pt x="12124" y="1"/>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7446027" y="3119940"/>
              <a:ext cx="19967" cy="41451"/>
            </a:xfrm>
            <a:custGeom>
              <a:avLst/>
              <a:gdLst/>
              <a:ahLst/>
              <a:cxnLst/>
              <a:rect l="l" t="t" r="r" b="b"/>
              <a:pathLst>
                <a:path w="1685" h="3498" extrusionOk="0">
                  <a:moveTo>
                    <a:pt x="843" y="1"/>
                  </a:moveTo>
                  <a:cubicBezTo>
                    <a:pt x="409" y="1"/>
                    <a:pt x="0" y="741"/>
                    <a:pt x="0" y="1685"/>
                  </a:cubicBezTo>
                  <a:cubicBezTo>
                    <a:pt x="0" y="2757"/>
                    <a:pt x="409" y="3498"/>
                    <a:pt x="843" y="3498"/>
                  </a:cubicBezTo>
                  <a:cubicBezTo>
                    <a:pt x="1379" y="3498"/>
                    <a:pt x="1685" y="2757"/>
                    <a:pt x="1685" y="1685"/>
                  </a:cubicBezTo>
                  <a:cubicBezTo>
                    <a:pt x="1685" y="741"/>
                    <a:pt x="1379" y="1"/>
                    <a:pt x="843"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7274548" y="3119940"/>
              <a:ext cx="21484" cy="41451"/>
            </a:xfrm>
            <a:custGeom>
              <a:avLst/>
              <a:gdLst/>
              <a:ahLst/>
              <a:cxnLst/>
              <a:rect l="l" t="t" r="r" b="b"/>
              <a:pathLst>
                <a:path w="1813" h="3498" extrusionOk="0">
                  <a:moveTo>
                    <a:pt x="944" y="1"/>
                  </a:moveTo>
                  <a:cubicBezTo>
                    <a:pt x="434" y="1"/>
                    <a:pt x="0" y="741"/>
                    <a:pt x="0" y="1685"/>
                  </a:cubicBezTo>
                  <a:cubicBezTo>
                    <a:pt x="0" y="2757"/>
                    <a:pt x="434" y="3498"/>
                    <a:pt x="944" y="3498"/>
                  </a:cubicBezTo>
                  <a:cubicBezTo>
                    <a:pt x="1378" y="3498"/>
                    <a:pt x="1812" y="2757"/>
                    <a:pt x="1812" y="1685"/>
                  </a:cubicBezTo>
                  <a:cubicBezTo>
                    <a:pt x="1812" y="741"/>
                    <a:pt x="1378" y="1"/>
                    <a:pt x="944"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7215264" y="3598698"/>
              <a:ext cx="12" cy="428579"/>
            </a:xfrm>
            <a:custGeom>
              <a:avLst/>
              <a:gdLst/>
              <a:ahLst/>
              <a:cxnLst/>
              <a:rect l="l" t="t" r="r" b="b"/>
              <a:pathLst>
                <a:path w="1" h="36167" extrusionOk="0">
                  <a:moveTo>
                    <a:pt x="1" y="1"/>
                  </a:moveTo>
                  <a:lnTo>
                    <a:pt x="1" y="36166"/>
                  </a:lnTo>
                  <a:close/>
                </a:path>
              </a:pathLst>
            </a:custGeom>
            <a:solidFill>
              <a:srgbClr val="84D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7211638" y="3598698"/>
              <a:ext cx="7572" cy="428579"/>
            </a:xfrm>
            <a:custGeom>
              <a:avLst/>
              <a:gdLst/>
              <a:ahLst/>
              <a:cxnLst/>
              <a:rect l="l" t="t" r="r" b="b"/>
              <a:pathLst>
                <a:path w="639" h="36167" extrusionOk="0">
                  <a:moveTo>
                    <a:pt x="0" y="1"/>
                  </a:moveTo>
                  <a:lnTo>
                    <a:pt x="0" y="36166"/>
                  </a:lnTo>
                  <a:lnTo>
                    <a:pt x="638" y="36166"/>
                  </a:lnTo>
                  <a:lnTo>
                    <a:pt x="638" y="1"/>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7536760" y="3585995"/>
              <a:ext cx="12" cy="441282"/>
            </a:xfrm>
            <a:custGeom>
              <a:avLst/>
              <a:gdLst/>
              <a:ahLst/>
              <a:cxnLst/>
              <a:rect l="l" t="t" r="r" b="b"/>
              <a:pathLst>
                <a:path w="1" h="37239" extrusionOk="0">
                  <a:moveTo>
                    <a:pt x="0" y="1"/>
                  </a:moveTo>
                  <a:lnTo>
                    <a:pt x="0" y="37238"/>
                  </a:lnTo>
                  <a:close/>
                </a:path>
              </a:pathLst>
            </a:custGeom>
            <a:solidFill>
              <a:srgbClr val="84D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7532826" y="3585995"/>
              <a:ext cx="7572" cy="441282"/>
            </a:xfrm>
            <a:custGeom>
              <a:avLst/>
              <a:gdLst/>
              <a:ahLst/>
              <a:cxnLst/>
              <a:rect l="l" t="t" r="r" b="b"/>
              <a:pathLst>
                <a:path w="639" h="37239" extrusionOk="0">
                  <a:moveTo>
                    <a:pt x="0" y="1"/>
                  </a:moveTo>
                  <a:lnTo>
                    <a:pt x="0" y="37238"/>
                  </a:lnTo>
                  <a:lnTo>
                    <a:pt x="638" y="37238"/>
                  </a:lnTo>
                  <a:lnTo>
                    <a:pt x="638" y="1"/>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7426972" y="3394561"/>
              <a:ext cx="141252" cy="255877"/>
            </a:xfrm>
            <a:custGeom>
              <a:avLst/>
              <a:gdLst/>
              <a:ahLst/>
              <a:cxnLst/>
              <a:rect l="l" t="t" r="r" b="b"/>
              <a:pathLst>
                <a:path w="11920" h="21593" extrusionOk="0">
                  <a:moveTo>
                    <a:pt x="4799" y="0"/>
                  </a:moveTo>
                  <a:lnTo>
                    <a:pt x="4671" y="536"/>
                  </a:lnTo>
                  <a:cubicBezTo>
                    <a:pt x="8627" y="1710"/>
                    <a:pt x="11486" y="6177"/>
                    <a:pt x="11052" y="10643"/>
                  </a:cubicBezTo>
                  <a:cubicBezTo>
                    <a:pt x="10745" y="14676"/>
                    <a:pt x="7861" y="18708"/>
                    <a:pt x="3727" y="20622"/>
                  </a:cubicBezTo>
                  <a:cubicBezTo>
                    <a:pt x="3293" y="20852"/>
                    <a:pt x="2757" y="21158"/>
                    <a:pt x="2246" y="21158"/>
                  </a:cubicBezTo>
                  <a:cubicBezTo>
                    <a:pt x="2119" y="21158"/>
                    <a:pt x="1915" y="21056"/>
                    <a:pt x="1813" y="21056"/>
                  </a:cubicBezTo>
                  <a:cubicBezTo>
                    <a:pt x="536" y="20622"/>
                    <a:pt x="536" y="18708"/>
                    <a:pt x="638" y="17534"/>
                  </a:cubicBezTo>
                  <a:lnTo>
                    <a:pt x="1915" y="7019"/>
                  </a:lnTo>
                  <a:lnTo>
                    <a:pt x="1481" y="7019"/>
                  </a:lnTo>
                  <a:lnTo>
                    <a:pt x="205" y="17534"/>
                  </a:lnTo>
                  <a:cubicBezTo>
                    <a:pt x="0" y="19040"/>
                    <a:pt x="103" y="20954"/>
                    <a:pt x="1608" y="21490"/>
                  </a:cubicBezTo>
                  <a:cubicBezTo>
                    <a:pt x="1813" y="21592"/>
                    <a:pt x="2017" y="21592"/>
                    <a:pt x="2246" y="21592"/>
                  </a:cubicBezTo>
                  <a:cubicBezTo>
                    <a:pt x="2884" y="21592"/>
                    <a:pt x="3523" y="21362"/>
                    <a:pt x="3931" y="21056"/>
                  </a:cubicBezTo>
                  <a:cubicBezTo>
                    <a:pt x="8193" y="19040"/>
                    <a:pt x="11179" y="14880"/>
                    <a:pt x="11486" y="10643"/>
                  </a:cubicBezTo>
                  <a:cubicBezTo>
                    <a:pt x="11919" y="6049"/>
                    <a:pt x="9035" y="1378"/>
                    <a:pt x="4799"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7425763" y="3393352"/>
              <a:ext cx="143669" cy="258294"/>
            </a:xfrm>
            <a:custGeom>
              <a:avLst/>
              <a:gdLst/>
              <a:ahLst/>
              <a:cxnLst/>
              <a:rect l="l" t="t" r="r" b="b"/>
              <a:pathLst>
                <a:path w="12124" h="21797" extrusionOk="0">
                  <a:moveTo>
                    <a:pt x="5003" y="306"/>
                  </a:moveTo>
                  <a:cubicBezTo>
                    <a:pt x="9035" y="1583"/>
                    <a:pt x="11919" y="6151"/>
                    <a:pt x="11485" y="10745"/>
                  </a:cubicBezTo>
                  <a:cubicBezTo>
                    <a:pt x="11154" y="14982"/>
                    <a:pt x="8193" y="19040"/>
                    <a:pt x="4033" y="21056"/>
                  </a:cubicBezTo>
                  <a:cubicBezTo>
                    <a:pt x="3625" y="21260"/>
                    <a:pt x="2986" y="21592"/>
                    <a:pt x="2348" y="21592"/>
                  </a:cubicBezTo>
                  <a:cubicBezTo>
                    <a:pt x="2119" y="21592"/>
                    <a:pt x="1915" y="21592"/>
                    <a:pt x="1710" y="21464"/>
                  </a:cubicBezTo>
                  <a:cubicBezTo>
                    <a:pt x="307" y="20954"/>
                    <a:pt x="205" y="19142"/>
                    <a:pt x="434" y="17636"/>
                  </a:cubicBezTo>
                  <a:lnTo>
                    <a:pt x="1710" y="7223"/>
                  </a:lnTo>
                  <a:lnTo>
                    <a:pt x="1915" y="7223"/>
                  </a:lnTo>
                  <a:lnTo>
                    <a:pt x="638" y="17636"/>
                  </a:lnTo>
                  <a:cubicBezTo>
                    <a:pt x="536" y="18810"/>
                    <a:pt x="536" y="20724"/>
                    <a:pt x="1812" y="21260"/>
                  </a:cubicBezTo>
                  <a:cubicBezTo>
                    <a:pt x="2017" y="21260"/>
                    <a:pt x="2119" y="21362"/>
                    <a:pt x="2348" y="21362"/>
                  </a:cubicBezTo>
                  <a:cubicBezTo>
                    <a:pt x="2859" y="21362"/>
                    <a:pt x="3497" y="21056"/>
                    <a:pt x="3931" y="20826"/>
                  </a:cubicBezTo>
                  <a:cubicBezTo>
                    <a:pt x="7963" y="18810"/>
                    <a:pt x="10949" y="14880"/>
                    <a:pt x="11281" y="10745"/>
                  </a:cubicBezTo>
                  <a:cubicBezTo>
                    <a:pt x="11690" y="6279"/>
                    <a:pt x="8933" y="1812"/>
                    <a:pt x="4901" y="536"/>
                  </a:cubicBezTo>
                  <a:lnTo>
                    <a:pt x="5003" y="306"/>
                  </a:lnTo>
                  <a:close/>
                  <a:moveTo>
                    <a:pt x="4901" y="0"/>
                  </a:moveTo>
                  <a:lnTo>
                    <a:pt x="4671" y="638"/>
                  </a:lnTo>
                  <a:lnTo>
                    <a:pt x="4773" y="740"/>
                  </a:lnTo>
                  <a:cubicBezTo>
                    <a:pt x="8729" y="1914"/>
                    <a:pt x="11485" y="6279"/>
                    <a:pt x="11052" y="10745"/>
                  </a:cubicBezTo>
                  <a:cubicBezTo>
                    <a:pt x="10745" y="14778"/>
                    <a:pt x="7861" y="18708"/>
                    <a:pt x="3829" y="20724"/>
                  </a:cubicBezTo>
                  <a:cubicBezTo>
                    <a:pt x="3395" y="20826"/>
                    <a:pt x="2859" y="21158"/>
                    <a:pt x="2348" y="21158"/>
                  </a:cubicBezTo>
                  <a:cubicBezTo>
                    <a:pt x="2221" y="21158"/>
                    <a:pt x="2017" y="21056"/>
                    <a:pt x="1915" y="21056"/>
                  </a:cubicBezTo>
                  <a:cubicBezTo>
                    <a:pt x="740" y="20622"/>
                    <a:pt x="740" y="18708"/>
                    <a:pt x="843" y="17636"/>
                  </a:cubicBezTo>
                  <a:lnTo>
                    <a:pt x="2119" y="7121"/>
                  </a:lnTo>
                  <a:lnTo>
                    <a:pt x="1481" y="7019"/>
                  </a:lnTo>
                  <a:lnTo>
                    <a:pt x="205" y="17636"/>
                  </a:lnTo>
                  <a:cubicBezTo>
                    <a:pt x="0" y="19142"/>
                    <a:pt x="102" y="21158"/>
                    <a:pt x="1710" y="21694"/>
                  </a:cubicBezTo>
                  <a:cubicBezTo>
                    <a:pt x="1915" y="21796"/>
                    <a:pt x="2119" y="21796"/>
                    <a:pt x="2348" y="21796"/>
                  </a:cubicBezTo>
                  <a:cubicBezTo>
                    <a:pt x="2986" y="21796"/>
                    <a:pt x="3625" y="21464"/>
                    <a:pt x="4135" y="21260"/>
                  </a:cubicBezTo>
                  <a:cubicBezTo>
                    <a:pt x="8397" y="19244"/>
                    <a:pt x="11383" y="15084"/>
                    <a:pt x="11690" y="10745"/>
                  </a:cubicBezTo>
                  <a:cubicBezTo>
                    <a:pt x="12124" y="6049"/>
                    <a:pt x="9137" y="1378"/>
                    <a:pt x="5003" y="102"/>
                  </a:cubicBezTo>
                  <a:lnTo>
                    <a:pt x="4901" y="0"/>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7187440" y="3390627"/>
              <a:ext cx="162724" cy="273723"/>
            </a:xfrm>
            <a:custGeom>
              <a:avLst/>
              <a:gdLst/>
              <a:ahLst/>
              <a:cxnLst/>
              <a:rect l="l" t="t" r="r" b="b"/>
              <a:pathLst>
                <a:path w="13732" h="23099" extrusionOk="0">
                  <a:moveTo>
                    <a:pt x="6279" y="0"/>
                  </a:moveTo>
                  <a:cubicBezTo>
                    <a:pt x="2451" y="2349"/>
                    <a:pt x="1" y="6713"/>
                    <a:pt x="230" y="11281"/>
                  </a:cubicBezTo>
                  <a:cubicBezTo>
                    <a:pt x="332" y="15748"/>
                    <a:pt x="2987" y="20010"/>
                    <a:pt x="6917" y="22128"/>
                  </a:cubicBezTo>
                  <a:cubicBezTo>
                    <a:pt x="7989" y="22766"/>
                    <a:pt x="9061" y="23098"/>
                    <a:pt x="10005" y="23098"/>
                  </a:cubicBezTo>
                  <a:lnTo>
                    <a:pt x="10108" y="23098"/>
                  </a:lnTo>
                  <a:cubicBezTo>
                    <a:pt x="11384" y="22971"/>
                    <a:pt x="12456" y="22460"/>
                    <a:pt x="12992" y="21490"/>
                  </a:cubicBezTo>
                  <a:cubicBezTo>
                    <a:pt x="13732" y="20214"/>
                    <a:pt x="13400" y="18734"/>
                    <a:pt x="12992" y="17356"/>
                  </a:cubicBezTo>
                  <a:lnTo>
                    <a:pt x="9903" y="6177"/>
                  </a:lnTo>
                  <a:lnTo>
                    <a:pt x="9469" y="6279"/>
                  </a:lnTo>
                  <a:lnTo>
                    <a:pt x="12558" y="17458"/>
                  </a:lnTo>
                  <a:cubicBezTo>
                    <a:pt x="12992" y="18836"/>
                    <a:pt x="13298" y="20214"/>
                    <a:pt x="12660" y="21286"/>
                  </a:cubicBezTo>
                  <a:cubicBezTo>
                    <a:pt x="12124" y="22026"/>
                    <a:pt x="11179" y="22562"/>
                    <a:pt x="10108" y="22562"/>
                  </a:cubicBezTo>
                  <a:lnTo>
                    <a:pt x="10005" y="22562"/>
                  </a:lnTo>
                  <a:cubicBezTo>
                    <a:pt x="9163" y="22562"/>
                    <a:pt x="8193" y="22333"/>
                    <a:pt x="7147" y="21694"/>
                  </a:cubicBezTo>
                  <a:cubicBezTo>
                    <a:pt x="3319" y="19678"/>
                    <a:pt x="766" y="15544"/>
                    <a:pt x="639" y="11281"/>
                  </a:cubicBezTo>
                  <a:cubicBezTo>
                    <a:pt x="537" y="6917"/>
                    <a:pt x="2783" y="2680"/>
                    <a:pt x="6509" y="434"/>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7186232" y="3388209"/>
              <a:ext cx="165142" cy="277349"/>
            </a:xfrm>
            <a:custGeom>
              <a:avLst/>
              <a:gdLst/>
              <a:ahLst/>
              <a:cxnLst/>
              <a:rect l="l" t="t" r="r" b="b"/>
              <a:pathLst>
                <a:path w="13936" h="23405" extrusionOk="0">
                  <a:moveTo>
                    <a:pt x="6279" y="332"/>
                  </a:moveTo>
                  <a:lnTo>
                    <a:pt x="6483" y="536"/>
                  </a:lnTo>
                  <a:cubicBezTo>
                    <a:pt x="2782" y="2884"/>
                    <a:pt x="536" y="7121"/>
                    <a:pt x="639" y="11485"/>
                  </a:cubicBezTo>
                  <a:cubicBezTo>
                    <a:pt x="741" y="15850"/>
                    <a:pt x="3293" y="19984"/>
                    <a:pt x="7121" y="22026"/>
                  </a:cubicBezTo>
                  <a:cubicBezTo>
                    <a:pt x="8295" y="22664"/>
                    <a:pt x="9265" y="22868"/>
                    <a:pt x="10107" y="22868"/>
                  </a:cubicBezTo>
                  <a:lnTo>
                    <a:pt x="10210" y="22868"/>
                  </a:lnTo>
                  <a:cubicBezTo>
                    <a:pt x="11281" y="22868"/>
                    <a:pt x="12353" y="22332"/>
                    <a:pt x="12864" y="21490"/>
                  </a:cubicBezTo>
                  <a:cubicBezTo>
                    <a:pt x="13502" y="20418"/>
                    <a:pt x="13196" y="19040"/>
                    <a:pt x="12762" y="17662"/>
                  </a:cubicBezTo>
                  <a:lnTo>
                    <a:pt x="9674" y="6585"/>
                  </a:lnTo>
                  <a:lnTo>
                    <a:pt x="9903" y="6483"/>
                  </a:lnTo>
                  <a:lnTo>
                    <a:pt x="12991" y="17560"/>
                  </a:lnTo>
                  <a:cubicBezTo>
                    <a:pt x="13400" y="18938"/>
                    <a:pt x="13732" y="20418"/>
                    <a:pt x="13094" y="21592"/>
                  </a:cubicBezTo>
                  <a:cubicBezTo>
                    <a:pt x="12558" y="22537"/>
                    <a:pt x="11384" y="23175"/>
                    <a:pt x="10210" y="23175"/>
                  </a:cubicBezTo>
                  <a:lnTo>
                    <a:pt x="10107" y="23175"/>
                  </a:lnTo>
                  <a:cubicBezTo>
                    <a:pt x="9163" y="23175"/>
                    <a:pt x="8193" y="22868"/>
                    <a:pt x="7019" y="22230"/>
                  </a:cubicBezTo>
                  <a:cubicBezTo>
                    <a:pt x="3089" y="20112"/>
                    <a:pt x="536" y="15850"/>
                    <a:pt x="434" y="11485"/>
                  </a:cubicBezTo>
                  <a:cubicBezTo>
                    <a:pt x="230" y="7019"/>
                    <a:pt x="2553" y="2655"/>
                    <a:pt x="6279" y="332"/>
                  </a:cubicBezTo>
                  <a:close/>
                  <a:moveTo>
                    <a:pt x="6381" y="0"/>
                  </a:moveTo>
                  <a:lnTo>
                    <a:pt x="6279" y="102"/>
                  </a:lnTo>
                  <a:cubicBezTo>
                    <a:pt x="2451" y="2450"/>
                    <a:pt x="0" y="6917"/>
                    <a:pt x="230" y="11485"/>
                  </a:cubicBezTo>
                  <a:cubicBezTo>
                    <a:pt x="332" y="15952"/>
                    <a:pt x="2987" y="20316"/>
                    <a:pt x="6917" y="22434"/>
                  </a:cubicBezTo>
                  <a:cubicBezTo>
                    <a:pt x="8091" y="23073"/>
                    <a:pt x="9163" y="23404"/>
                    <a:pt x="10107" y="23404"/>
                  </a:cubicBezTo>
                  <a:lnTo>
                    <a:pt x="10210" y="23404"/>
                  </a:lnTo>
                  <a:cubicBezTo>
                    <a:pt x="11486" y="23302"/>
                    <a:pt x="12660" y="22766"/>
                    <a:pt x="13196" y="21694"/>
                  </a:cubicBezTo>
                  <a:cubicBezTo>
                    <a:pt x="13936" y="20418"/>
                    <a:pt x="13630" y="18938"/>
                    <a:pt x="13196" y="17560"/>
                  </a:cubicBezTo>
                  <a:lnTo>
                    <a:pt x="10107" y="6177"/>
                  </a:lnTo>
                  <a:lnTo>
                    <a:pt x="9469" y="6381"/>
                  </a:lnTo>
                  <a:lnTo>
                    <a:pt x="12558" y="17662"/>
                  </a:lnTo>
                  <a:cubicBezTo>
                    <a:pt x="12991" y="19040"/>
                    <a:pt x="13298" y="20418"/>
                    <a:pt x="12660" y="21388"/>
                  </a:cubicBezTo>
                  <a:cubicBezTo>
                    <a:pt x="12226" y="22128"/>
                    <a:pt x="11281" y="22664"/>
                    <a:pt x="10210" y="22664"/>
                  </a:cubicBezTo>
                  <a:lnTo>
                    <a:pt x="10107" y="22664"/>
                  </a:lnTo>
                  <a:cubicBezTo>
                    <a:pt x="9265" y="22664"/>
                    <a:pt x="8295" y="22434"/>
                    <a:pt x="7249" y="21796"/>
                  </a:cubicBezTo>
                  <a:cubicBezTo>
                    <a:pt x="3523" y="19780"/>
                    <a:pt x="970" y="15748"/>
                    <a:pt x="868" y="11383"/>
                  </a:cubicBezTo>
                  <a:cubicBezTo>
                    <a:pt x="741" y="7121"/>
                    <a:pt x="2987" y="2986"/>
                    <a:pt x="6713" y="638"/>
                  </a:cubicBezTo>
                  <a:lnTo>
                    <a:pt x="6381" y="0"/>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7331095" y="3651631"/>
              <a:ext cx="15132" cy="32670"/>
            </a:xfrm>
            <a:custGeom>
              <a:avLst/>
              <a:gdLst/>
              <a:ahLst/>
              <a:cxnLst/>
              <a:rect l="l" t="t" r="r" b="b"/>
              <a:pathLst>
                <a:path w="1277" h="2757" extrusionOk="0">
                  <a:moveTo>
                    <a:pt x="537" y="0"/>
                  </a:moveTo>
                  <a:lnTo>
                    <a:pt x="1" y="102"/>
                  </a:lnTo>
                  <a:cubicBezTo>
                    <a:pt x="128" y="945"/>
                    <a:pt x="333" y="1914"/>
                    <a:pt x="869" y="2757"/>
                  </a:cubicBezTo>
                  <a:lnTo>
                    <a:pt x="1277" y="2450"/>
                  </a:lnTo>
                  <a:cubicBezTo>
                    <a:pt x="766" y="1710"/>
                    <a:pt x="537" y="945"/>
                    <a:pt x="537" y="0"/>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7329887" y="3650423"/>
              <a:ext cx="17858" cy="35088"/>
            </a:xfrm>
            <a:custGeom>
              <a:avLst/>
              <a:gdLst/>
              <a:ahLst/>
              <a:cxnLst/>
              <a:rect l="l" t="t" r="r" b="b"/>
              <a:pathLst>
                <a:path w="1507" h="2961" extrusionOk="0">
                  <a:moveTo>
                    <a:pt x="537" y="204"/>
                  </a:moveTo>
                  <a:cubicBezTo>
                    <a:pt x="537" y="1047"/>
                    <a:pt x="741" y="1812"/>
                    <a:pt x="1175" y="2552"/>
                  </a:cubicBezTo>
                  <a:lnTo>
                    <a:pt x="971" y="2655"/>
                  </a:lnTo>
                  <a:cubicBezTo>
                    <a:pt x="537" y="1914"/>
                    <a:pt x="332" y="1174"/>
                    <a:pt x="230" y="306"/>
                  </a:cubicBezTo>
                  <a:lnTo>
                    <a:pt x="537" y="204"/>
                  </a:lnTo>
                  <a:close/>
                  <a:moveTo>
                    <a:pt x="639" y="0"/>
                  </a:moveTo>
                  <a:lnTo>
                    <a:pt x="1" y="102"/>
                  </a:lnTo>
                  <a:lnTo>
                    <a:pt x="1" y="204"/>
                  </a:lnTo>
                  <a:cubicBezTo>
                    <a:pt x="103" y="1174"/>
                    <a:pt x="332" y="2016"/>
                    <a:pt x="868" y="2859"/>
                  </a:cubicBezTo>
                  <a:lnTo>
                    <a:pt x="971" y="2961"/>
                  </a:lnTo>
                  <a:lnTo>
                    <a:pt x="1507" y="2655"/>
                  </a:lnTo>
                  <a:lnTo>
                    <a:pt x="1379" y="2552"/>
                  </a:lnTo>
                  <a:cubicBezTo>
                    <a:pt x="971" y="1812"/>
                    <a:pt x="741" y="945"/>
                    <a:pt x="741" y="102"/>
                  </a:cubicBezTo>
                  <a:lnTo>
                    <a:pt x="639" y="0"/>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7426972" y="3642862"/>
              <a:ext cx="15132" cy="42648"/>
            </a:xfrm>
            <a:custGeom>
              <a:avLst/>
              <a:gdLst/>
              <a:ahLst/>
              <a:cxnLst/>
              <a:rect l="l" t="t" r="r" b="b"/>
              <a:pathLst>
                <a:path w="1277" h="3599" extrusionOk="0">
                  <a:moveTo>
                    <a:pt x="741" y="0"/>
                  </a:moveTo>
                  <a:lnTo>
                    <a:pt x="0" y="3497"/>
                  </a:lnTo>
                  <a:lnTo>
                    <a:pt x="434" y="3599"/>
                  </a:lnTo>
                  <a:lnTo>
                    <a:pt x="1277" y="102"/>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7425763" y="3640137"/>
              <a:ext cx="17550" cy="46890"/>
            </a:xfrm>
            <a:custGeom>
              <a:avLst/>
              <a:gdLst/>
              <a:ahLst/>
              <a:cxnLst/>
              <a:rect l="l" t="t" r="r" b="b"/>
              <a:pathLst>
                <a:path w="1481" h="3957" extrusionOk="0">
                  <a:moveTo>
                    <a:pt x="1174" y="332"/>
                  </a:moveTo>
                  <a:lnTo>
                    <a:pt x="434" y="3727"/>
                  </a:lnTo>
                  <a:lnTo>
                    <a:pt x="205" y="3625"/>
                  </a:lnTo>
                  <a:lnTo>
                    <a:pt x="945" y="332"/>
                  </a:lnTo>
                  <a:close/>
                  <a:moveTo>
                    <a:pt x="843" y="0"/>
                  </a:moveTo>
                  <a:lnTo>
                    <a:pt x="0" y="3829"/>
                  </a:lnTo>
                  <a:lnTo>
                    <a:pt x="638" y="3956"/>
                  </a:lnTo>
                  <a:lnTo>
                    <a:pt x="1481" y="230"/>
                  </a:lnTo>
                  <a:lnTo>
                    <a:pt x="843" y="0"/>
                  </a:ln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8"/>
            <p:cNvGrpSpPr/>
            <p:nvPr/>
          </p:nvGrpSpPr>
          <p:grpSpPr>
            <a:xfrm>
              <a:off x="7132655" y="3978629"/>
              <a:ext cx="499106" cy="626966"/>
              <a:chOff x="7623400" y="3984650"/>
              <a:chExt cx="739964" cy="929527"/>
            </a:xfrm>
          </p:grpSpPr>
          <p:sp>
            <p:nvSpPr>
              <p:cNvPr id="672" name="Google Shape;672;p38"/>
              <p:cNvSpPr/>
              <p:nvPr/>
            </p:nvSpPr>
            <p:spPr>
              <a:xfrm flipH="1">
                <a:off x="7623400" y="4810100"/>
                <a:ext cx="363089" cy="104077"/>
              </a:xfrm>
              <a:custGeom>
                <a:avLst/>
                <a:gdLst/>
                <a:ahLst/>
                <a:cxnLst/>
                <a:rect l="l" t="t" r="r" b="b"/>
                <a:pathLst>
                  <a:path w="7023" h="2013" extrusionOk="0">
                    <a:moveTo>
                      <a:pt x="5447" y="0"/>
                    </a:moveTo>
                    <a:cubicBezTo>
                      <a:pt x="5017" y="0"/>
                      <a:pt x="4534" y="146"/>
                      <a:pt x="4055" y="428"/>
                    </a:cubicBezTo>
                    <a:cubicBezTo>
                      <a:pt x="3601" y="696"/>
                      <a:pt x="3057" y="937"/>
                      <a:pt x="2480" y="937"/>
                    </a:cubicBezTo>
                    <a:cubicBezTo>
                      <a:pt x="2333" y="937"/>
                      <a:pt x="2183" y="922"/>
                      <a:pt x="2033" y="887"/>
                    </a:cubicBezTo>
                    <a:cubicBezTo>
                      <a:pt x="1644" y="795"/>
                      <a:pt x="1226" y="319"/>
                      <a:pt x="778" y="319"/>
                    </a:cubicBezTo>
                    <a:cubicBezTo>
                      <a:pt x="711" y="319"/>
                      <a:pt x="643" y="329"/>
                      <a:pt x="574" y="354"/>
                    </a:cubicBezTo>
                    <a:cubicBezTo>
                      <a:pt x="0" y="558"/>
                      <a:pt x="394" y="1497"/>
                      <a:pt x="445" y="2013"/>
                    </a:cubicBezTo>
                    <a:lnTo>
                      <a:pt x="6942" y="2013"/>
                    </a:lnTo>
                    <a:cubicBezTo>
                      <a:pt x="7023" y="643"/>
                      <a:pt x="6351" y="0"/>
                      <a:pt x="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7858350" y="3984650"/>
                <a:ext cx="73200" cy="906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8000275" y="4810100"/>
                <a:ext cx="363089" cy="104077"/>
              </a:xfrm>
              <a:custGeom>
                <a:avLst/>
                <a:gdLst/>
                <a:ahLst/>
                <a:cxnLst/>
                <a:rect l="l" t="t" r="r" b="b"/>
                <a:pathLst>
                  <a:path w="7023" h="2013" extrusionOk="0">
                    <a:moveTo>
                      <a:pt x="5447" y="0"/>
                    </a:moveTo>
                    <a:cubicBezTo>
                      <a:pt x="5017" y="0"/>
                      <a:pt x="4534" y="146"/>
                      <a:pt x="4055" y="428"/>
                    </a:cubicBezTo>
                    <a:cubicBezTo>
                      <a:pt x="3601" y="696"/>
                      <a:pt x="3057" y="937"/>
                      <a:pt x="2480" y="937"/>
                    </a:cubicBezTo>
                    <a:cubicBezTo>
                      <a:pt x="2333" y="937"/>
                      <a:pt x="2183" y="922"/>
                      <a:pt x="2033" y="887"/>
                    </a:cubicBezTo>
                    <a:cubicBezTo>
                      <a:pt x="1644" y="795"/>
                      <a:pt x="1226" y="319"/>
                      <a:pt x="778" y="319"/>
                    </a:cubicBezTo>
                    <a:cubicBezTo>
                      <a:pt x="711" y="319"/>
                      <a:pt x="643" y="329"/>
                      <a:pt x="574" y="354"/>
                    </a:cubicBezTo>
                    <a:cubicBezTo>
                      <a:pt x="0" y="558"/>
                      <a:pt x="394" y="1497"/>
                      <a:pt x="445" y="2013"/>
                    </a:cubicBezTo>
                    <a:lnTo>
                      <a:pt x="6942" y="2013"/>
                    </a:lnTo>
                    <a:cubicBezTo>
                      <a:pt x="7023" y="643"/>
                      <a:pt x="6351" y="0"/>
                      <a:pt x="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7931550" y="4854650"/>
                <a:ext cx="11700" cy="1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 name="Google Shape;676;p38"/>
              <p:cNvCxnSpPr/>
              <p:nvPr/>
            </p:nvCxnSpPr>
            <p:spPr>
              <a:xfrm>
                <a:off x="7626451" y="4898475"/>
                <a:ext cx="342900" cy="0"/>
              </a:xfrm>
              <a:prstGeom prst="straightConnector1">
                <a:avLst/>
              </a:prstGeom>
              <a:noFill/>
              <a:ln w="9525" cap="flat" cmpd="sng">
                <a:solidFill>
                  <a:schemeClr val="dk1"/>
                </a:solidFill>
                <a:prstDash val="solid"/>
                <a:round/>
                <a:headEnd type="none" w="med" len="med"/>
                <a:tailEnd type="none" w="med" len="med"/>
              </a:ln>
            </p:spPr>
          </p:cxnSp>
          <p:sp>
            <p:nvSpPr>
              <p:cNvPr id="677" name="Google Shape;677;p38"/>
              <p:cNvSpPr/>
              <p:nvPr/>
            </p:nvSpPr>
            <p:spPr>
              <a:xfrm>
                <a:off x="8035850" y="4854650"/>
                <a:ext cx="11700" cy="1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 name="Google Shape;678;p38"/>
              <p:cNvCxnSpPr/>
              <p:nvPr/>
            </p:nvCxnSpPr>
            <p:spPr>
              <a:xfrm>
                <a:off x="8019626" y="4898475"/>
                <a:ext cx="342900" cy="0"/>
              </a:xfrm>
              <a:prstGeom prst="straightConnector1">
                <a:avLst/>
              </a:prstGeom>
              <a:noFill/>
              <a:ln w="9525" cap="flat" cmpd="sng">
                <a:solidFill>
                  <a:schemeClr val="dk1"/>
                </a:solidFill>
                <a:prstDash val="solid"/>
                <a:round/>
                <a:headEnd type="none" w="med" len="med"/>
                <a:tailEnd type="none" w="med" len="med"/>
              </a:ln>
            </p:spPr>
          </p:cxnSp>
          <p:cxnSp>
            <p:nvCxnSpPr>
              <p:cNvPr id="679" name="Google Shape;679;p38"/>
              <p:cNvCxnSpPr/>
              <p:nvPr/>
            </p:nvCxnSpPr>
            <p:spPr>
              <a:xfrm>
                <a:off x="7858350" y="4858925"/>
                <a:ext cx="0" cy="26100"/>
              </a:xfrm>
              <a:prstGeom prst="straightConnector1">
                <a:avLst/>
              </a:prstGeom>
              <a:noFill/>
              <a:ln w="9525" cap="flat" cmpd="sng">
                <a:solidFill>
                  <a:schemeClr val="dk1"/>
                </a:solidFill>
                <a:prstDash val="solid"/>
                <a:round/>
                <a:headEnd type="none" w="med" len="med"/>
                <a:tailEnd type="none" w="med" len="med"/>
              </a:ln>
            </p:spPr>
          </p:cxnSp>
          <p:cxnSp>
            <p:nvCxnSpPr>
              <p:cNvPr id="680" name="Google Shape;680;p38"/>
              <p:cNvCxnSpPr/>
              <p:nvPr/>
            </p:nvCxnSpPr>
            <p:spPr>
              <a:xfrm>
                <a:off x="7831550" y="4853575"/>
                <a:ext cx="0" cy="31500"/>
              </a:xfrm>
              <a:prstGeom prst="straightConnector1">
                <a:avLst/>
              </a:prstGeom>
              <a:noFill/>
              <a:ln w="9525" cap="flat" cmpd="sng">
                <a:solidFill>
                  <a:schemeClr val="dk1"/>
                </a:solidFill>
                <a:prstDash val="solid"/>
                <a:round/>
                <a:headEnd type="none" w="med" len="med"/>
                <a:tailEnd type="none" w="med" len="med"/>
              </a:ln>
            </p:spPr>
          </p:cxnSp>
          <p:cxnSp>
            <p:nvCxnSpPr>
              <p:cNvPr id="681" name="Google Shape;681;p38"/>
              <p:cNvCxnSpPr/>
              <p:nvPr/>
            </p:nvCxnSpPr>
            <p:spPr>
              <a:xfrm>
                <a:off x="7804750" y="4844650"/>
                <a:ext cx="0" cy="40500"/>
              </a:xfrm>
              <a:prstGeom prst="straightConnector1">
                <a:avLst/>
              </a:prstGeom>
              <a:noFill/>
              <a:ln w="9525" cap="flat" cmpd="sng">
                <a:solidFill>
                  <a:schemeClr val="dk1"/>
                </a:solidFill>
                <a:prstDash val="solid"/>
                <a:round/>
                <a:headEnd type="none" w="med" len="med"/>
                <a:tailEnd type="none" w="med" len="med"/>
              </a:ln>
            </p:spPr>
          </p:cxnSp>
          <p:cxnSp>
            <p:nvCxnSpPr>
              <p:cNvPr id="682" name="Google Shape;682;p38"/>
              <p:cNvCxnSpPr/>
              <p:nvPr/>
            </p:nvCxnSpPr>
            <p:spPr>
              <a:xfrm>
                <a:off x="7777950" y="4830375"/>
                <a:ext cx="0" cy="54600"/>
              </a:xfrm>
              <a:prstGeom prst="straightConnector1">
                <a:avLst/>
              </a:prstGeom>
              <a:noFill/>
              <a:ln w="9525" cap="flat" cmpd="sng">
                <a:solidFill>
                  <a:schemeClr val="dk1"/>
                </a:solidFill>
                <a:prstDash val="solid"/>
                <a:round/>
                <a:headEnd type="none" w="med" len="med"/>
                <a:tailEnd type="none" w="med" len="med"/>
              </a:ln>
            </p:spPr>
          </p:cxnSp>
          <p:cxnSp>
            <p:nvCxnSpPr>
              <p:cNvPr id="683" name="Google Shape;683;p38"/>
              <p:cNvCxnSpPr/>
              <p:nvPr/>
            </p:nvCxnSpPr>
            <p:spPr>
              <a:xfrm>
                <a:off x="8120750" y="4858925"/>
                <a:ext cx="0" cy="26100"/>
              </a:xfrm>
              <a:prstGeom prst="straightConnector1">
                <a:avLst/>
              </a:prstGeom>
              <a:noFill/>
              <a:ln w="9525" cap="flat" cmpd="sng">
                <a:solidFill>
                  <a:schemeClr val="dk1"/>
                </a:solidFill>
                <a:prstDash val="solid"/>
                <a:round/>
                <a:headEnd type="none" w="med" len="med"/>
                <a:tailEnd type="none" w="med" len="med"/>
              </a:ln>
            </p:spPr>
          </p:cxnSp>
          <p:cxnSp>
            <p:nvCxnSpPr>
              <p:cNvPr id="684" name="Google Shape;684;p38"/>
              <p:cNvCxnSpPr/>
              <p:nvPr/>
            </p:nvCxnSpPr>
            <p:spPr>
              <a:xfrm>
                <a:off x="8147550" y="4853575"/>
                <a:ext cx="0" cy="31500"/>
              </a:xfrm>
              <a:prstGeom prst="straightConnector1">
                <a:avLst/>
              </a:prstGeom>
              <a:noFill/>
              <a:ln w="9525" cap="flat" cmpd="sng">
                <a:solidFill>
                  <a:schemeClr val="dk1"/>
                </a:solidFill>
                <a:prstDash val="solid"/>
                <a:round/>
                <a:headEnd type="none" w="med" len="med"/>
                <a:tailEnd type="none" w="med" len="med"/>
              </a:ln>
            </p:spPr>
          </p:cxnSp>
          <p:cxnSp>
            <p:nvCxnSpPr>
              <p:cNvPr id="685" name="Google Shape;685;p38"/>
              <p:cNvCxnSpPr/>
              <p:nvPr/>
            </p:nvCxnSpPr>
            <p:spPr>
              <a:xfrm>
                <a:off x="8174350" y="4844650"/>
                <a:ext cx="0" cy="40500"/>
              </a:xfrm>
              <a:prstGeom prst="straightConnector1">
                <a:avLst/>
              </a:prstGeom>
              <a:noFill/>
              <a:ln w="9525" cap="flat" cmpd="sng">
                <a:solidFill>
                  <a:schemeClr val="dk1"/>
                </a:solidFill>
                <a:prstDash val="solid"/>
                <a:round/>
                <a:headEnd type="none" w="med" len="med"/>
                <a:tailEnd type="none" w="med" len="med"/>
              </a:ln>
            </p:spPr>
          </p:cxnSp>
          <p:cxnSp>
            <p:nvCxnSpPr>
              <p:cNvPr id="686" name="Google Shape;686;p38"/>
              <p:cNvCxnSpPr/>
              <p:nvPr/>
            </p:nvCxnSpPr>
            <p:spPr>
              <a:xfrm>
                <a:off x="8201150" y="4830375"/>
                <a:ext cx="0" cy="54600"/>
              </a:xfrm>
              <a:prstGeom prst="straightConnector1">
                <a:avLst/>
              </a:prstGeom>
              <a:noFill/>
              <a:ln w="9525" cap="flat" cmpd="sng">
                <a:solidFill>
                  <a:schemeClr val="dk1"/>
                </a:solidFill>
                <a:prstDash val="solid"/>
                <a:round/>
                <a:headEnd type="none" w="med" len="med"/>
                <a:tailEnd type="none" w="med" len="med"/>
              </a:ln>
            </p:spPr>
          </p:cxnSp>
          <p:sp>
            <p:nvSpPr>
              <p:cNvPr id="687" name="Google Shape;687;p38"/>
              <p:cNvSpPr/>
              <p:nvPr/>
            </p:nvSpPr>
            <p:spPr>
              <a:xfrm>
                <a:off x="8047550" y="3984650"/>
                <a:ext cx="73200" cy="906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91"/>
        <p:cNvGrpSpPr/>
        <p:nvPr/>
      </p:nvGrpSpPr>
      <p:grpSpPr>
        <a:xfrm>
          <a:off x="0" y="0"/>
          <a:ext cx="0" cy="0"/>
          <a:chOff x="0" y="0"/>
          <a:chExt cx="0" cy="0"/>
        </a:xfrm>
      </p:grpSpPr>
      <p:sp>
        <p:nvSpPr>
          <p:cNvPr id="692" name="Google Shape;692;p39"/>
          <p:cNvSpPr/>
          <p:nvPr/>
        </p:nvSpPr>
        <p:spPr>
          <a:xfrm>
            <a:off x="1315775" y="1891967"/>
            <a:ext cx="505800" cy="50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txBox="1">
            <a:spLocks noGrp="1"/>
          </p:cNvSpPr>
          <p:nvPr>
            <p:ph type="ctrTitle"/>
          </p:nvPr>
        </p:nvSpPr>
        <p:spPr>
          <a:xfrm>
            <a:off x="1743075" y="552650"/>
            <a:ext cx="56580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PERSONAL PROTECTIVE EQUIPMENT</a:t>
            </a:r>
            <a:endParaRPr sz="1800"/>
          </a:p>
        </p:txBody>
      </p:sp>
      <p:sp>
        <p:nvSpPr>
          <p:cNvPr id="694" name="Google Shape;694;p39"/>
          <p:cNvSpPr/>
          <p:nvPr/>
        </p:nvSpPr>
        <p:spPr>
          <a:xfrm>
            <a:off x="3086788" y="2653705"/>
            <a:ext cx="899400" cy="89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5075875" y="1891940"/>
            <a:ext cx="505800" cy="50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1118975" y="2653705"/>
            <a:ext cx="899400" cy="89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4879075" y="2653705"/>
            <a:ext cx="899400" cy="89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6967263" y="2653705"/>
            <a:ext cx="899400" cy="89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1330670" y="2850540"/>
            <a:ext cx="476016" cy="505719"/>
          </a:xfrm>
          <a:custGeom>
            <a:avLst/>
            <a:gdLst/>
            <a:ahLst/>
            <a:cxnLst/>
            <a:rect l="l" t="t" r="r" b="b"/>
            <a:pathLst>
              <a:path w="8798" h="9347" extrusionOk="0">
                <a:moveTo>
                  <a:pt x="3712" y="274"/>
                </a:moveTo>
                <a:cubicBezTo>
                  <a:pt x="3750" y="274"/>
                  <a:pt x="3784" y="288"/>
                  <a:pt x="3808" y="315"/>
                </a:cubicBezTo>
                <a:lnTo>
                  <a:pt x="4056" y="549"/>
                </a:lnTo>
                <a:lnTo>
                  <a:pt x="3712" y="549"/>
                </a:lnTo>
                <a:cubicBezTo>
                  <a:pt x="3638" y="549"/>
                  <a:pt x="3577" y="488"/>
                  <a:pt x="3577" y="414"/>
                </a:cubicBezTo>
                <a:cubicBezTo>
                  <a:pt x="3577" y="335"/>
                  <a:pt x="3638" y="274"/>
                  <a:pt x="3712" y="274"/>
                </a:cubicBezTo>
                <a:close/>
                <a:moveTo>
                  <a:pt x="5088" y="276"/>
                </a:moveTo>
                <a:cubicBezTo>
                  <a:pt x="5101" y="276"/>
                  <a:pt x="5114" y="277"/>
                  <a:pt x="5127" y="281"/>
                </a:cubicBezTo>
                <a:cubicBezTo>
                  <a:pt x="5174" y="298"/>
                  <a:pt x="5212" y="339"/>
                  <a:pt x="5218" y="390"/>
                </a:cubicBezTo>
                <a:cubicBezTo>
                  <a:pt x="5235" y="475"/>
                  <a:pt x="5168" y="549"/>
                  <a:pt x="5086" y="549"/>
                </a:cubicBezTo>
                <a:lnTo>
                  <a:pt x="4743" y="549"/>
                </a:lnTo>
                <a:lnTo>
                  <a:pt x="4991" y="315"/>
                </a:lnTo>
                <a:cubicBezTo>
                  <a:pt x="5016" y="289"/>
                  <a:pt x="5051" y="276"/>
                  <a:pt x="5088" y="276"/>
                </a:cubicBezTo>
                <a:close/>
                <a:moveTo>
                  <a:pt x="5347" y="818"/>
                </a:moveTo>
                <a:cubicBezTo>
                  <a:pt x="5283" y="1283"/>
                  <a:pt x="4882" y="1641"/>
                  <a:pt x="4399" y="1641"/>
                </a:cubicBezTo>
                <a:cubicBezTo>
                  <a:pt x="3916" y="1641"/>
                  <a:pt x="3516" y="1283"/>
                  <a:pt x="3450" y="818"/>
                </a:cubicBezTo>
                <a:close/>
                <a:moveTo>
                  <a:pt x="1098" y="1818"/>
                </a:moveTo>
                <a:lnTo>
                  <a:pt x="1098" y="4693"/>
                </a:lnTo>
                <a:cubicBezTo>
                  <a:pt x="1098" y="4920"/>
                  <a:pt x="913" y="5106"/>
                  <a:pt x="686" y="5106"/>
                </a:cubicBezTo>
                <a:cubicBezTo>
                  <a:pt x="657" y="5106"/>
                  <a:pt x="628" y="5103"/>
                  <a:pt x="599" y="5097"/>
                </a:cubicBezTo>
                <a:cubicBezTo>
                  <a:pt x="416" y="5060"/>
                  <a:pt x="269" y="4873"/>
                  <a:pt x="269" y="4686"/>
                </a:cubicBezTo>
                <a:lnTo>
                  <a:pt x="269" y="2878"/>
                </a:lnTo>
                <a:cubicBezTo>
                  <a:pt x="269" y="2548"/>
                  <a:pt x="436" y="2242"/>
                  <a:pt x="714" y="2066"/>
                </a:cubicBezTo>
                <a:lnTo>
                  <a:pt x="1098" y="1818"/>
                </a:lnTo>
                <a:close/>
                <a:moveTo>
                  <a:pt x="7703" y="1818"/>
                </a:moveTo>
                <a:lnTo>
                  <a:pt x="8084" y="2066"/>
                </a:lnTo>
                <a:cubicBezTo>
                  <a:pt x="8362" y="2242"/>
                  <a:pt x="8529" y="2548"/>
                  <a:pt x="8529" y="2878"/>
                </a:cubicBezTo>
                <a:lnTo>
                  <a:pt x="8529" y="4693"/>
                </a:lnTo>
                <a:cubicBezTo>
                  <a:pt x="8529" y="4920"/>
                  <a:pt x="8346" y="5106"/>
                  <a:pt x="8117" y="5106"/>
                </a:cubicBezTo>
                <a:cubicBezTo>
                  <a:pt x="8088" y="5106"/>
                  <a:pt x="8059" y="5103"/>
                  <a:pt x="8029" y="5097"/>
                </a:cubicBezTo>
                <a:cubicBezTo>
                  <a:pt x="7849" y="5060"/>
                  <a:pt x="7703" y="4873"/>
                  <a:pt x="7703" y="4686"/>
                </a:cubicBezTo>
                <a:lnTo>
                  <a:pt x="7703" y="1818"/>
                </a:lnTo>
                <a:close/>
                <a:moveTo>
                  <a:pt x="5066" y="1"/>
                </a:moveTo>
                <a:cubicBezTo>
                  <a:pt x="4962" y="1"/>
                  <a:pt x="4863" y="41"/>
                  <a:pt x="4787" y="114"/>
                </a:cubicBezTo>
                <a:lnTo>
                  <a:pt x="4385" y="498"/>
                </a:lnTo>
                <a:lnTo>
                  <a:pt x="3988" y="114"/>
                </a:lnTo>
                <a:cubicBezTo>
                  <a:pt x="3911" y="41"/>
                  <a:pt x="3811" y="2"/>
                  <a:pt x="3705" y="2"/>
                </a:cubicBezTo>
                <a:cubicBezTo>
                  <a:pt x="3679" y="2"/>
                  <a:pt x="3653" y="4"/>
                  <a:pt x="3627" y="9"/>
                </a:cubicBezTo>
                <a:cubicBezTo>
                  <a:pt x="3450" y="43"/>
                  <a:pt x="3315" y="193"/>
                  <a:pt x="3298" y="373"/>
                </a:cubicBezTo>
                <a:cubicBezTo>
                  <a:pt x="3291" y="434"/>
                  <a:pt x="3298" y="495"/>
                  <a:pt x="3318" y="549"/>
                </a:cubicBezTo>
                <a:lnTo>
                  <a:pt x="2931" y="549"/>
                </a:lnTo>
                <a:cubicBezTo>
                  <a:pt x="2696" y="549"/>
                  <a:pt x="2465" y="618"/>
                  <a:pt x="2267" y="743"/>
                </a:cubicBezTo>
                <a:lnTo>
                  <a:pt x="565" y="1841"/>
                </a:lnTo>
                <a:cubicBezTo>
                  <a:pt x="212" y="2069"/>
                  <a:pt x="0" y="2460"/>
                  <a:pt x="0" y="2881"/>
                </a:cubicBezTo>
                <a:lnTo>
                  <a:pt x="0" y="4669"/>
                </a:lnTo>
                <a:cubicBezTo>
                  <a:pt x="0" y="5040"/>
                  <a:pt x="293" y="5356"/>
                  <a:pt x="664" y="5366"/>
                </a:cubicBezTo>
                <a:cubicBezTo>
                  <a:pt x="669" y="5366"/>
                  <a:pt x="675" y="5367"/>
                  <a:pt x="681" y="5367"/>
                </a:cubicBezTo>
                <a:cubicBezTo>
                  <a:pt x="1057" y="5367"/>
                  <a:pt x="1363" y="5061"/>
                  <a:pt x="1363" y="4679"/>
                </a:cubicBezTo>
                <a:lnTo>
                  <a:pt x="1363" y="3286"/>
                </a:lnTo>
                <a:lnTo>
                  <a:pt x="1925" y="2929"/>
                </a:lnTo>
                <a:lnTo>
                  <a:pt x="1925" y="4129"/>
                </a:lnTo>
                <a:cubicBezTo>
                  <a:pt x="1925" y="4200"/>
                  <a:pt x="1979" y="4265"/>
                  <a:pt x="2047" y="4272"/>
                </a:cubicBezTo>
                <a:cubicBezTo>
                  <a:pt x="2051" y="4272"/>
                  <a:pt x="2055" y="4272"/>
                  <a:pt x="2058" y="4272"/>
                </a:cubicBezTo>
                <a:cubicBezTo>
                  <a:pt x="2135" y="4272"/>
                  <a:pt x="2193" y="4210"/>
                  <a:pt x="2193" y="4135"/>
                </a:cubicBezTo>
                <a:lnTo>
                  <a:pt x="2193" y="2674"/>
                </a:lnTo>
                <a:cubicBezTo>
                  <a:pt x="2193" y="2643"/>
                  <a:pt x="2183" y="2609"/>
                  <a:pt x="2162" y="2582"/>
                </a:cubicBezTo>
                <a:cubicBezTo>
                  <a:pt x="2134" y="2549"/>
                  <a:pt x="2095" y="2534"/>
                  <a:pt x="2056" y="2534"/>
                </a:cubicBezTo>
                <a:cubicBezTo>
                  <a:pt x="2030" y="2534"/>
                  <a:pt x="2004" y="2541"/>
                  <a:pt x="1982" y="2555"/>
                </a:cubicBezTo>
                <a:lnTo>
                  <a:pt x="1363" y="2949"/>
                </a:lnTo>
                <a:lnTo>
                  <a:pt x="1363" y="1647"/>
                </a:lnTo>
                <a:lnTo>
                  <a:pt x="2427" y="968"/>
                </a:lnTo>
                <a:cubicBezTo>
                  <a:pt x="2584" y="869"/>
                  <a:pt x="2764" y="818"/>
                  <a:pt x="2948" y="818"/>
                </a:cubicBezTo>
                <a:lnTo>
                  <a:pt x="3141" y="818"/>
                </a:lnTo>
                <a:cubicBezTo>
                  <a:pt x="3210" y="1433"/>
                  <a:pt x="3740" y="1915"/>
                  <a:pt x="4379" y="1915"/>
                </a:cubicBezTo>
                <a:cubicBezTo>
                  <a:pt x="5014" y="1915"/>
                  <a:pt x="5544" y="1433"/>
                  <a:pt x="5612" y="818"/>
                </a:cubicBezTo>
                <a:lnTo>
                  <a:pt x="5850" y="818"/>
                </a:lnTo>
                <a:cubicBezTo>
                  <a:pt x="6034" y="818"/>
                  <a:pt x="6214" y="869"/>
                  <a:pt x="6371" y="971"/>
                </a:cubicBezTo>
                <a:lnTo>
                  <a:pt x="7435" y="1647"/>
                </a:lnTo>
                <a:lnTo>
                  <a:pt x="7435" y="2949"/>
                </a:lnTo>
                <a:lnTo>
                  <a:pt x="6820" y="2558"/>
                </a:lnTo>
                <a:cubicBezTo>
                  <a:pt x="6798" y="2543"/>
                  <a:pt x="6773" y="2534"/>
                  <a:pt x="6746" y="2534"/>
                </a:cubicBezTo>
                <a:cubicBezTo>
                  <a:pt x="6742" y="2534"/>
                  <a:pt x="6738" y="2534"/>
                  <a:pt x="6734" y="2535"/>
                </a:cubicBezTo>
                <a:cubicBezTo>
                  <a:pt x="6656" y="2541"/>
                  <a:pt x="6605" y="2602"/>
                  <a:pt x="6605" y="2670"/>
                </a:cubicBezTo>
                <a:lnTo>
                  <a:pt x="6605" y="9082"/>
                </a:lnTo>
                <a:lnTo>
                  <a:pt x="2193" y="9082"/>
                </a:lnTo>
                <a:lnTo>
                  <a:pt x="2193" y="4683"/>
                </a:lnTo>
                <a:cubicBezTo>
                  <a:pt x="2186" y="4608"/>
                  <a:pt x="2125" y="4546"/>
                  <a:pt x="2050" y="4546"/>
                </a:cubicBezTo>
                <a:cubicBezTo>
                  <a:pt x="1975" y="4546"/>
                  <a:pt x="1914" y="4608"/>
                  <a:pt x="1925" y="4683"/>
                </a:cubicBezTo>
                <a:lnTo>
                  <a:pt x="1925" y="9228"/>
                </a:lnTo>
                <a:cubicBezTo>
                  <a:pt x="1914" y="9303"/>
                  <a:pt x="2050" y="9347"/>
                  <a:pt x="2050" y="9347"/>
                </a:cubicBezTo>
                <a:lnTo>
                  <a:pt x="6738" y="9347"/>
                </a:lnTo>
                <a:cubicBezTo>
                  <a:pt x="6812" y="9347"/>
                  <a:pt x="6873" y="9285"/>
                  <a:pt x="6873" y="9210"/>
                </a:cubicBezTo>
                <a:lnTo>
                  <a:pt x="6873" y="2915"/>
                </a:lnTo>
                <a:lnTo>
                  <a:pt x="7435" y="3269"/>
                </a:lnTo>
                <a:lnTo>
                  <a:pt x="7435" y="4669"/>
                </a:lnTo>
                <a:cubicBezTo>
                  <a:pt x="7435" y="5040"/>
                  <a:pt x="7723" y="5356"/>
                  <a:pt x="8097" y="5366"/>
                </a:cubicBezTo>
                <a:cubicBezTo>
                  <a:pt x="8103" y="5366"/>
                  <a:pt x="8109" y="5367"/>
                  <a:pt x="8115" y="5367"/>
                </a:cubicBezTo>
                <a:cubicBezTo>
                  <a:pt x="8491" y="5367"/>
                  <a:pt x="8798" y="5061"/>
                  <a:pt x="8798" y="4679"/>
                </a:cubicBezTo>
                <a:lnTo>
                  <a:pt x="8798" y="2881"/>
                </a:lnTo>
                <a:cubicBezTo>
                  <a:pt x="8798" y="2460"/>
                  <a:pt x="8587" y="2069"/>
                  <a:pt x="8233" y="1841"/>
                </a:cubicBezTo>
                <a:lnTo>
                  <a:pt x="6530" y="743"/>
                </a:lnTo>
                <a:cubicBezTo>
                  <a:pt x="6333" y="618"/>
                  <a:pt x="6106" y="549"/>
                  <a:pt x="5868" y="549"/>
                </a:cubicBezTo>
                <a:lnTo>
                  <a:pt x="5453" y="549"/>
                </a:lnTo>
                <a:cubicBezTo>
                  <a:pt x="5474" y="495"/>
                  <a:pt x="5483" y="434"/>
                  <a:pt x="5477" y="373"/>
                </a:cubicBezTo>
                <a:cubicBezTo>
                  <a:pt x="5460" y="193"/>
                  <a:pt x="5323" y="43"/>
                  <a:pt x="5147" y="9"/>
                </a:cubicBezTo>
                <a:cubicBezTo>
                  <a:pt x="5120" y="3"/>
                  <a:pt x="5093" y="1"/>
                  <a:pt x="5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39"/>
          <p:cNvGrpSpPr/>
          <p:nvPr/>
        </p:nvGrpSpPr>
        <p:grpSpPr>
          <a:xfrm>
            <a:off x="7171645" y="2857492"/>
            <a:ext cx="491763" cy="491815"/>
            <a:chOff x="1915675" y="3229825"/>
            <a:chExt cx="233950" cy="233975"/>
          </a:xfrm>
        </p:grpSpPr>
        <p:sp>
          <p:nvSpPr>
            <p:cNvPr id="701" name="Google Shape;701;p39"/>
            <p:cNvSpPr/>
            <p:nvPr/>
          </p:nvSpPr>
          <p:spPr>
            <a:xfrm>
              <a:off x="2063100" y="3326175"/>
              <a:ext cx="32825" cy="63700"/>
            </a:xfrm>
            <a:custGeom>
              <a:avLst/>
              <a:gdLst/>
              <a:ahLst/>
              <a:cxnLst/>
              <a:rect l="l" t="t" r="r" b="b"/>
              <a:pathLst>
                <a:path w="1313" h="2548" extrusionOk="0">
                  <a:moveTo>
                    <a:pt x="134" y="1"/>
                  </a:moveTo>
                  <a:cubicBezTo>
                    <a:pt x="61" y="1"/>
                    <a:pt x="1" y="60"/>
                    <a:pt x="1" y="134"/>
                  </a:cubicBezTo>
                  <a:lnTo>
                    <a:pt x="1" y="1371"/>
                  </a:lnTo>
                  <a:cubicBezTo>
                    <a:pt x="1" y="1445"/>
                    <a:pt x="62" y="1507"/>
                    <a:pt x="136" y="1507"/>
                  </a:cubicBezTo>
                  <a:cubicBezTo>
                    <a:pt x="636" y="1507"/>
                    <a:pt x="1041" y="1911"/>
                    <a:pt x="1044" y="2408"/>
                  </a:cubicBezTo>
                  <a:cubicBezTo>
                    <a:pt x="1044" y="2479"/>
                    <a:pt x="1095" y="2540"/>
                    <a:pt x="1163" y="2547"/>
                  </a:cubicBezTo>
                  <a:cubicBezTo>
                    <a:pt x="1169" y="2548"/>
                    <a:pt x="1175" y="2548"/>
                    <a:pt x="1181" y="2548"/>
                  </a:cubicBezTo>
                  <a:cubicBezTo>
                    <a:pt x="1254" y="2548"/>
                    <a:pt x="1312" y="2487"/>
                    <a:pt x="1312" y="2415"/>
                  </a:cubicBezTo>
                  <a:cubicBezTo>
                    <a:pt x="1312" y="1813"/>
                    <a:pt x="854" y="1313"/>
                    <a:pt x="269" y="1246"/>
                  </a:cubicBezTo>
                  <a:lnTo>
                    <a:pt x="269" y="140"/>
                  </a:lnTo>
                  <a:cubicBezTo>
                    <a:pt x="269" y="69"/>
                    <a:pt x="218" y="5"/>
                    <a:pt x="147" y="1"/>
                  </a:cubicBezTo>
                  <a:cubicBezTo>
                    <a:pt x="142" y="1"/>
                    <a:pt x="138"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2036325" y="3230000"/>
              <a:ext cx="113300" cy="233800"/>
            </a:xfrm>
            <a:custGeom>
              <a:avLst/>
              <a:gdLst/>
              <a:ahLst/>
              <a:cxnLst/>
              <a:rect l="l" t="t" r="r" b="b"/>
              <a:pathLst>
                <a:path w="4532" h="9352" extrusionOk="0">
                  <a:moveTo>
                    <a:pt x="670" y="802"/>
                  </a:moveTo>
                  <a:cubicBezTo>
                    <a:pt x="891" y="802"/>
                    <a:pt x="1072" y="982"/>
                    <a:pt x="1072" y="1204"/>
                  </a:cubicBezTo>
                  <a:lnTo>
                    <a:pt x="1072" y="2879"/>
                  </a:lnTo>
                  <a:cubicBezTo>
                    <a:pt x="959" y="2798"/>
                    <a:pt x="819" y="2747"/>
                    <a:pt x="670" y="2747"/>
                  </a:cubicBezTo>
                  <a:cubicBezTo>
                    <a:pt x="518" y="2747"/>
                    <a:pt x="381" y="2798"/>
                    <a:pt x="266" y="2879"/>
                  </a:cubicBezTo>
                  <a:lnTo>
                    <a:pt x="266" y="1204"/>
                  </a:lnTo>
                  <a:cubicBezTo>
                    <a:pt x="266" y="982"/>
                    <a:pt x="446" y="802"/>
                    <a:pt x="670" y="802"/>
                  </a:cubicBezTo>
                  <a:close/>
                  <a:moveTo>
                    <a:pt x="1717" y="266"/>
                  </a:moveTo>
                  <a:cubicBezTo>
                    <a:pt x="1937" y="266"/>
                    <a:pt x="2118" y="446"/>
                    <a:pt x="2118" y="667"/>
                  </a:cubicBezTo>
                  <a:lnTo>
                    <a:pt x="2118" y="4120"/>
                  </a:lnTo>
                  <a:cubicBezTo>
                    <a:pt x="2118" y="4191"/>
                    <a:pt x="2173" y="4252"/>
                    <a:pt x="2241" y="4260"/>
                  </a:cubicBezTo>
                  <a:cubicBezTo>
                    <a:pt x="2245" y="4260"/>
                    <a:pt x="2249" y="4260"/>
                    <a:pt x="2252" y="4260"/>
                  </a:cubicBezTo>
                  <a:cubicBezTo>
                    <a:pt x="2328" y="4260"/>
                    <a:pt x="2387" y="4201"/>
                    <a:pt x="2387" y="4127"/>
                  </a:cubicBezTo>
                  <a:lnTo>
                    <a:pt x="2387" y="1217"/>
                  </a:lnTo>
                  <a:cubicBezTo>
                    <a:pt x="2387" y="1047"/>
                    <a:pt x="2520" y="867"/>
                    <a:pt x="2683" y="826"/>
                  </a:cubicBezTo>
                  <a:cubicBezTo>
                    <a:pt x="2719" y="817"/>
                    <a:pt x="2754" y="813"/>
                    <a:pt x="2788" y="813"/>
                  </a:cubicBezTo>
                  <a:cubicBezTo>
                    <a:pt x="3011" y="813"/>
                    <a:pt x="3193" y="993"/>
                    <a:pt x="3193" y="1213"/>
                  </a:cubicBezTo>
                  <a:lnTo>
                    <a:pt x="3193" y="4120"/>
                  </a:lnTo>
                  <a:cubicBezTo>
                    <a:pt x="3193" y="4188"/>
                    <a:pt x="3243" y="4252"/>
                    <a:pt x="3315" y="4260"/>
                  </a:cubicBezTo>
                  <a:cubicBezTo>
                    <a:pt x="3319" y="4260"/>
                    <a:pt x="3323" y="4260"/>
                    <a:pt x="3326" y="4260"/>
                  </a:cubicBezTo>
                  <a:cubicBezTo>
                    <a:pt x="3400" y="4260"/>
                    <a:pt x="3461" y="4201"/>
                    <a:pt x="3461" y="4127"/>
                  </a:cubicBezTo>
                  <a:lnTo>
                    <a:pt x="3461" y="2315"/>
                  </a:lnTo>
                  <a:cubicBezTo>
                    <a:pt x="3461" y="2145"/>
                    <a:pt x="3593" y="1965"/>
                    <a:pt x="3756" y="1924"/>
                  </a:cubicBezTo>
                  <a:cubicBezTo>
                    <a:pt x="3792" y="1915"/>
                    <a:pt x="3827" y="1911"/>
                    <a:pt x="3861" y="1911"/>
                  </a:cubicBezTo>
                  <a:cubicBezTo>
                    <a:pt x="4082" y="1911"/>
                    <a:pt x="4263" y="2091"/>
                    <a:pt x="4263" y="2311"/>
                  </a:cubicBezTo>
                  <a:lnTo>
                    <a:pt x="4263" y="5990"/>
                  </a:lnTo>
                  <a:cubicBezTo>
                    <a:pt x="4263" y="6483"/>
                    <a:pt x="4079" y="6955"/>
                    <a:pt x="3740" y="7322"/>
                  </a:cubicBezTo>
                  <a:cubicBezTo>
                    <a:pt x="3716" y="7349"/>
                    <a:pt x="3703" y="7383"/>
                    <a:pt x="3703" y="7418"/>
                  </a:cubicBezTo>
                  <a:lnTo>
                    <a:pt x="3703" y="9083"/>
                  </a:lnTo>
                  <a:lnTo>
                    <a:pt x="827" y="9083"/>
                  </a:lnTo>
                  <a:lnTo>
                    <a:pt x="827" y="7418"/>
                  </a:lnTo>
                  <a:cubicBezTo>
                    <a:pt x="827" y="7383"/>
                    <a:pt x="813" y="7349"/>
                    <a:pt x="789" y="7322"/>
                  </a:cubicBezTo>
                  <a:cubicBezTo>
                    <a:pt x="452" y="6955"/>
                    <a:pt x="266" y="6483"/>
                    <a:pt x="266" y="5990"/>
                  </a:cubicBezTo>
                  <a:lnTo>
                    <a:pt x="266" y="3273"/>
                  </a:lnTo>
                  <a:cubicBezTo>
                    <a:pt x="266" y="3243"/>
                    <a:pt x="286" y="3199"/>
                    <a:pt x="306" y="3175"/>
                  </a:cubicBezTo>
                  <a:cubicBezTo>
                    <a:pt x="421" y="3062"/>
                    <a:pt x="543" y="3015"/>
                    <a:pt x="655" y="3015"/>
                  </a:cubicBezTo>
                  <a:cubicBezTo>
                    <a:pt x="882" y="3015"/>
                    <a:pt x="1065" y="3210"/>
                    <a:pt x="1044" y="3441"/>
                  </a:cubicBezTo>
                  <a:cubicBezTo>
                    <a:pt x="1044" y="3457"/>
                    <a:pt x="1048" y="3471"/>
                    <a:pt x="1058" y="3481"/>
                  </a:cubicBezTo>
                  <a:cubicBezTo>
                    <a:pt x="1099" y="3521"/>
                    <a:pt x="1143" y="3538"/>
                    <a:pt x="1182" y="3538"/>
                  </a:cubicBezTo>
                  <a:cubicBezTo>
                    <a:pt x="1257" y="3538"/>
                    <a:pt x="1316" y="3478"/>
                    <a:pt x="1316" y="3403"/>
                  </a:cubicBezTo>
                  <a:lnTo>
                    <a:pt x="1316" y="670"/>
                  </a:lnTo>
                  <a:cubicBezTo>
                    <a:pt x="1316" y="500"/>
                    <a:pt x="1448" y="320"/>
                    <a:pt x="1612" y="279"/>
                  </a:cubicBezTo>
                  <a:cubicBezTo>
                    <a:pt x="1647" y="270"/>
                    <a:pt x="1682" y="266"/>
                    <a:pt x="1717" y="266"/>
                  </a:cubicBezTo>
                  <a:close/>
                  <a:moveTo>
                    <a:pt x="1731" y="0"/>
                  </a:moveTo>
                  <a:cubicBezTo>
                    <a:pt x="1367" y="0"/>
                    <a:pt x="1072" y="296"/>
                    <a:pt x="1072" y="656"/>
                  </a:cubicBezTo>
                  <a:lnTo>
                    <a:pt x="1072" y="670"/>
                  </a:lnTo>
                  <a:cubicBezTo>
                    <a:pt x="960" y="589"/>
                    <a:pt x="821" y="540"/>
                    <a:pt x="670" y="540"/>
                  </a:cubicBezTo>
                  <a:cubicBezTo>
                    <a:pt x="637" y="540"/>
                    <a:pt x="603" y="543"/>
                    <a:pt x="568" y="548"/>
                  </a:cubicBezTo>
                  <a:cubicBezTo>
                    <a:pt x="239" y="598"/>
                    <a:pt x="0" y="891"/>
                    <a:pt x="0" y="1224"/>
                  </a:cubicBezTo>
                  <a:lnTo>
                    <a:pt x="0" y="5983"/>
                  </a:lnTo>
                  <a:cubicBezTo>
                    <a:pt x="0" y="6527"/>
                    <a:pt x="187" y="7050"/>
                    <a:pt x="534" y="7462"/>
                  </a:cubicBezTo>
                  <a:lnTo>
                    <a:pt x="534" y="9212"/>
                  </a:lnTo>
                  <a:cubicBezTo>
                    <a:pt x="534" y="9287"/>
                    <a:pt x="595" y="9351"/>
                    <a:pt x="673" y="9351"/>
                  </a:cubicBezTo>
                  <a:lnTo>
                    <a:pt x="3835" y="9351"/>
                  </a:lnTo>
                  <a:cubicBezTo>
                    <a:pt x="3910" y="9351"/>
                    <a:pt x="3971" y="9287"/>
                    <a:pt x="3971" y="9212"/>
                  </a:cubicBezTo>
                  <a:lnTo>
                    <a:pt x="3971" y="7462"/>
                  </a:lnTo>
                  <a:cubicBezTo>
                    <a:pt x="4335" y="7050"/>
                    <a:pt x="4531" y="6527"/>
                    <a:pt x="4531" y="5983"/>
                  </a:cubicBezTo>
                  <a:lnTo>
                    <a:pt x="4531" y="2311"/>
                  </a:lnTo>
                  <a:cubicBezTo>
                    <a:pt x="4531" y="1938"/>
                    <a:pt x="4230" y="1635"/>
                    <a:pt x="3858" y="1635"/>
                  </a:cubicBezTo>
                  <a:cubicBezTo>
                    <a:pt x="3709" y="1635"/>
                    <a:pt x="3573" y="1687"/>
                    <a:pt x="3461" y="1768"/>
                  </a:cubicBezTo>
                  <a:lnTo>
                    <a:pt x="3461" y="1224"/>
                  </a:lnTo>
                  <a:cubicBezTo>
                    <a:pt x="3461" y="891"/>
                    <a:pt x="3220" y="598"/>
                    <a:pt x="2890" y="548"/>
                  </a:cubicBezTo>
                  <a:cubicBezTo>
                    <a:pt x="2855" y="543"/>
                    <a:pt x="2821" y="540"/>
                    <a:pt x="2788" y="540"/>
                  </a:cubicBezTo>
                  <a:cubicBezTo>
                    <a:pt x="2638" y="540"/>
                    <a:pt x="2501" y="589"/>
                    <a:pt x="2387" y="670"/>
                  </a:cubicBezTo>
                  <a:lnTo>
                    <a:pt x="2387" y="656"/>
                  </a:lnTo>
                  <a:cubicBezTo>
                    <a:pt x="2387" y="296"/>
                    <a:pt x="2091" y="0"/>
                    <a:pt x="1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1915675" y="3229825"/>
              <a:ext cx="113950" cy="233975"/>
            </a:xfrm>
            <a:custGeom>
              <a:avLst/>
              <a:gdLst/>
              <a:ahLst/>
              <a:cxnLst/>
              <a:rect l="l" t="t" r="r" b="b"/>
              <a:pathLst>
                <a:path w="4558" h="9359" extrusionOk="0">
                  <a:moveTo>
                    <a:pt x="1741" y="273"/>
                  </a:moveTo>
                  <a:cubicBezTo>
                    <a:pt x="1964" y="273"/>
                    <a:pt x="2145" y="453"/>
                    <a:pt x="2145" y="674"/>
                  </a:cubicBezTo>
                  <a:lnTo>
                    <a:pt x="2145" y="4127"/>
                  </a:lnTo>
                  <a:cubicBezTo>
                    <a:pt x="2145" y="4195"/>
                    <a:pt x="2195" y="4259"/>
                    <a:pt x="2267" y="4267"/>
                  </a:cubicBezTo>
                  <a:cubicBezTo>
                    <a:pt x="2271" y="4267"/>
                    <a:pt x="2275" y="4267"/>
                    <a:pt x="2279" y="4267"/>
                  </a:cubicBezTo>
                  <a:cubicBezTo>
                    <a:pt x="2352" y="4267"/>
                    <a:pt x="2413" y="4208"/>
                    <a:pt x="2413" y="4134"/>
                  </a:cubicBezTo>
                  <a:lnTo>
                    <a:pt x="2413" y="1224"/>
                  </a:lnTo>
                  <a:cubicBezTo>
                    <a:pt x="2413" y="1057"/>
                    <a:pt x="2545" y="878"/>
                    <a:pt x="2709" y="833"/>
                  </a:cubicBezTo>
                  <a:cubicBezTo>
                    <a:pt x="2744" y="824"/>
                    <a:pt x="2779" y="820"/>
                    <a:pt x="2813" y="820"/>
                  </a:cubicBezTo>
                  <a:cubicBezTo>
                    <a:pt x="3034" y="820"/>
                    <a:pt x="3215" y="1000"/>
                    <a:pt x="3215" y="1220"/>
                  </a:cubicBezTo>
                  <a:lnTo>
                    <a:pt x="3215" y="4130"/>
                  </a:lnTo>
                  <a:cubicBezTo>
                    <a:pt x="3215" y="4130"/>
                    <a:pt x="3263" y="4270"/>
                    <a:pt x="3338" y="4270"/>
                  </a:cubicBezTo>
                  <a:cubicBezTo>
                    <a:pt x="3413" y="4270"/>
                    <a:pt x="3460" y="4130"/>
                    <a:pt x="3460" y="4130"/>
                  </a:cubicBezTo>
                  <a:lnTo>
                    <a:pt x="3460" y="2322"/>
                  </a:lnTo>
                  <a:cubicBezTo>
                    <a:pt x="3460" y="2152"/>
                    <a:pt x="3593" y="1972"/>
                    <a:pt x="3756" y="1931"/>
                  </a:cubicBezTo>
                  <a:cubicBezTo>
                    <a:pt x="3792" y="1922"/>
                    <a:pt x="3827" y="1918"/>
                    <a:pt x="3861" y="1918"/>
                  </a:cubicBezTo>
                  <a:cubicBezTo>
                    <a:pt x="4085" y="1918"/>
                    <a:pt x="4266" y="2098"/>
                    <a:pt x="4266" y="2318"/>
                  </a:cubicBezTo>
                  <a:lnTo>
                    <a:pt x="4266" y="5993"/>
                  </a:lnTo>
                  <a:cubicBezTo>
                    <a:pt x="4266" y="6486"/>
                    <a:pt x="4079" y="6962"/>
                    <a:pt x="3742" y="7329"/>
                  </a:cubicBezTo>
                  <a:cubicBezTo>
                    <a:pt x="3719" y="7356"/>
                    <a:pt x="3705" y="7387"/>
                    <a:pt x="3705" y="7425"/>
                  </a:cubicBezTo>
                  <a:lnTo>
                    <a:pt x="3705" y="9090"/>
                  </a:lnTo>
                  <a:lnTo>
                    <a:pt x="829" y="9090"/>
                  </a:lnTo>
                  <a:lnTo>
                    <a:pt x="829" y="7425"/>
                  </a:lnTo>
                  <a:cubicBezTo>
                    <a:pt x="829" y="7390"/>
                    <a:pt x="816" y="7356"/>
                    <a:pt x="791" y="7329"/>
                  </a:cubicBezTo>
                  <a:cubicBezTo>
                    <a:pt x="452" y="6962"/>
                    <a:pt x="269" y="6490"/>
                    <a:pt x="269" y="5997"/>
                  </a:cubicBezTo>
                  <a:lnTo>
                    <a:pt x="269" y="1224"/>
                  </a:lnTo>
                  <a:cubicBezTo>
                    <a:pt x="269" y="1057"/>
                    <a:pt x="401" y="878"/>
                    <a:pt x="564" y="833"/>
                  </a:cubicBezTo>
                  <a:cubicBezTo>
                    <a:pt x="599" y="824"/>
                    <a:pt x="634" y="820"/>
                    <a:pt x="668" y="820"/>
                  </a:cubicBezTo>
                  <a:cubicBezTo>
                    <a:pt x="889" y="820"/>
                    <a:pt x="1070" y="1000"/>
                    <a:pt x="1070" y="1220"/>
                  </a:cubicBezTo>
                  <a:lnTo>
                    <a:pt x="1070" y="4127"/>
                  </a:lnTo>
                  <a:cubicBezTo>
                    <a:pt x="1070" y="4198"/>
                    <a:pt x="1125" y="4259"/>
                    <a:pt x="1193" y="4267"/>
                  </a:cubicBezTo>
                  <a:cubicBezTo>
                    <a:pt x="1197" y="4267"/>
                    <a:pt x="1201" y="4267"/>
                    <a:pt x="1205" y="4267"/>
                  </a:cubicBezTo>
                  <a:cubicBezTo>
                    <a:pt x="1281" y="4267"/>
                    <a:pt x="1339" y="4208"/>
                    <a:pt x="1339" y="4134"/>
                  </a:cubicBezTo>
                  <a:lnTo>
                    <a:pt x="1339" y="677"/>
                  </a:lnTo>
                  <a:cubicBezTo>
                    <a:pt x="1339" y="507"/>
                    <a:pt x="1472" y="327"/>
                    <a:pt x="1635" y="286"/>
                  </a:cubicBezTo>
                  <a:cubicBezTo>
                    <a:pt x="1671" y="277"/>
                    <a:pt x="1707" y="273"/>
                    <a:pt x="1741" y="273"/>
                  </a:cubicBezTo>
                  <a:close/>
                  <a:moveTo>
                    <a:pt x="1743" y="1"/>
                  </a:moveTo>
                  <a:cubicBezTo>
                    <a:pt x="1373" y="1"/>
                    <a:pt x="1070" y="299"/>
                    <a:pt x="1070" y="670"/>
                  </a:cubicBezTo>
                  <a:lnTo>
                    <a:pt x="1070" y="677"/>
                  </a:lnTo>
                  <a:cubicBezTo>
                    <a:pt x="959" y="596"/>
                    <a:pt x="821" y="547"/>
                    <a:pt x="672" y="547"/>
                  </a:cubicBezTo>
                  <a:cubicBezTo>
                    <a:pt x="639" y="547"/>
                    <a:pt x="605" y="550"/>
                    <a:pt x="571" y="555"/>
                  </a:cubicBezTo>
                  <a:cubicBezTo>
                    <a:pt x="238" y="605"/>
                    <a:pt x="0" y="898"/>
                    <a:pt x="0" y="1231"/>
                  </a:cubicBezTo>
                  <a:lnTo>
                    <a:pt x="0" y="5990"/>
                  </a:lnTo>
                  <a:cubicBezTo>
                    <a:pt x="0" y="6534"/>
                    <a:pt x="197" y="7057"/>
                    <a:pt x="561" y="7469"/>
                  </a:cubicBezTo>
                  <a:lnTo>
                    <a:pt x="561" y="9219"/>
                  </a:lnTo>
                  <a:cubicBezTo>
                    <a:pt x="561" y="9294"/>
                    <a:pt x="622" y="9358"/>
                    <a:pt x="697" y="9358"/>
                  </a:cubicBezTo>
                  <a:lnTo>
                    <a:pt x="3858" y="9358"/>
                  </a:lnTo>
                  <a:cubicBezTo>
                    <a:pt x="3936" y="9358"/>
                    <a:pt x="3998" y="9294"/>
                    <a:pt x="3998" y="9219"/>
                  </a:cubicBezTo>
                  <a:lnTo>
                    <a:pt x="3998" y="7469"/>
                  </a:lnTo>
                  <a:cubicBezTo>
                    <a:pt x="4357" y="7057"/>
                    <a:pt x="4558" y="6534"/>
                    <a:pt x="4558" y="5990"/>
                  </a:cubicBezTo>
                  <a:lnTo>
                    <a:pt x="4558" y="2318"/>
                  </a:lnTo>
                  <a:cubicBezTo>
                    <a:pt x="4558" y="1945"/>
                    <a:pt x="4255" y="1642"/>
                    <a:pt x="3882" y="1642"/>
                  </a:cubicBezTo>
                  <a:cubicBezTo>
                    <a:pt x="3736" y="1642"/>
                    <a:pt x="3596" y="1694"/>
                    <a:pt x="3484" y="1775"/>
                  </a:cubicBezTo>
                  <a:lnTo>
                    <a:pt x="3484" y="1231"/>
                  </a:lnTo>
                  <a:cubicBezTo>
                    <a:pt x="3484" y="898"/>
                    <a:pt x="3246" y="605"/>
                    <a:pt x="2913" y="555"/>
                  </a:cubicBezTo>
                  <a:cubicBezTo>
                    <a:pt x="2879" y="550"/>
                    <a:pt x="2845" y="547"/>
                    <a:pt x="2812" y="547"/>
                  </a:cubicBezTo>
                  <a:cubicBezTo>
                    <a:pt x="2663" y="547"/>
                    <a:pt x="2525" y="596"/>
                    <a:pt x="2413" y="677"/>
                  </a:cubicBezTo>
                  <a:lnTo>
                    <a:pt x="2413" y="670"/>
                  </a:lnTo>
                  <a:cubicBezTo>
                    <a:pt x="2413" y="299"/>
                    <a:pt x="2111" y="1"/>
                    <a:pt x="1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9"/>
          <p:cNvGrpSpPr/>
          <p:nvPr/>
        </p:nvGrpSpPr>
        <p:grpSpPr>
          <a:xfrm>
            <a:off x="5075905" y="2850530"/>
            <a:ext cx="505740" cy="505740"/>
            <a:chOff x="1190625" y="238125"/>
            <a:chExt cx="5219200" cy="5219200"/>
          </a:xfrm>
        </p:grpSpPr>
        <p:sp>
          <p:nvSpPr>
            <p:cNvPr id="705" name="Google Shape;705;p39"/>
            <p:cNvSpPr/>
            <p:nvPr/>
          </p:nvSpPr>
          <p:spPr>
            <a:xfrm>
              <a:off x="1190625" y="238125"/>
              <a:ext cx="5219200" cy="5219200"/>
            </a:xfrm>
            <a:custGeom>
              <a:avLst/>
              <a:gdLst/>
              <a:ahLst/>
              <a:cxnLst/>
              <a:rect l="l" t="t" r="r" b="b"/>
              <a:pathLst>
                <a:path w="208768" h="208768" extrusionOk="0">
                  <a:moveTo>
                    <a:pt x="47592" y="6133"/>
                  </a:moveTo>
                  <a:cubicBezTo>
                    <a:pt x="50985" y="6133"/>
                    <a:pt x="53725" y="8873"/>
                    <a:pt x="53725" y="12232"/>
                  </a:cubicBezTo>
                  <a:cubicBezTo>
                    <a:pt x="53725" y="15592"/>
                    <a:pt x="50985" y="18365"/>
                    <a:pt x="47592" y="18365"/>
                  </a:cubicBezTo>
                  <a:lnTo>
                    <a:pt x="41492" y="18365"/>
                  </a:lnTo>
                  <a:cubicBezTo>
                    <a:pt x="25346" y="18365"/>
                    <a:pt x="12232" y="31478"/>
                    <a:pt x="12232" y="47592"/>
                  </a:cubicBezTo>
                  <a:cubicBezTo>
                    <a:pt x="12232" y="48408"/>
                    <a:pt x="12265" y="49223"/>
                    <a:pt x="12363" y="50137"/>
                  </a:cubicBezTo>
                  <a:lnTo>
                    <a:pt x="18235" y="118182"/>
                  </a:lnTo>
                  <a:cubicBezTo>
                    <a:pt x="13309" y="122977"/>
                    <a:pt x="9166" y="128588"/>
                    <a:pt x="6133" y="134818"/>
                  </a:cubicBezTo>
                  <a:lnTo>
                    <a:pt x="6133" y="47592"/>
                  </a:lnTo>
                  <a:cubicBezTo>
                    <a:pt x="6133" y="24726"/>
                    <a:pt x="24726" y="6133"/>
                    <a:pt x="47592" y="6133"/>
                  </a:cubicBezTo>
                  <a:close/>
                  <a:moveTo>
                    <a:pt x="161175" y="6100"/>
                  </a:moveTo>
                  <a:cubicBezTo>
                    <a:pt x="184041" y="6100"/>
                    <a:pt x="202667" y="24726"/>
                    <a:pt x="202667" y="47592"/>
                  </a:cubicBezTo>
                  <a:lnTo>
                    <a:pt x="202667" y="134818"/>
                  </a:lnTo>
                  <a:cubicBezTo>
                    <a:pt x="199601" y="128588"/>
                    <a:pt x="195458" y="122977"/>
                    <a:pt x="190533" y="118182"/>
                  </a:cubicBezTo>
                  <a:lnTo>
                    <a:pt x="196404" y="50137"/>
                  </a:lnTo>
                  <a:cubicBezTo>
                    <a:pt x="196502" y="49223"/>
                    <a:pt x="196535" y="48408"/>
                    <a:pt x="196535" y="47592"/>
                  </a:cubicBezTo>
                  <a:cubicBezTo>
                    <a:pt x="196535" y="31478"/>
                    <a:pt x="183421" y="18332"/>
                    <a:pt x="167275" y="18332"/>
                  </a:cubicBezTo>
                  <a:lnTo>
                    <a:pt x="161175" y="18332"/>
                  </a:lnTo>
                  <a:cubicBezTo>
                    <a:pt x="157782" y="18332"/>
                    <a:pt x="155042" y="15592"/>
                    <a:pt x="155042" y="12232"/>
                  </a:cubicBezTo>
                  <a:cubicBezTo>
                    <a:pt x="155042" y="8873"/>
                    <a:pt x="157782" y="6100"/>
                    <a:pt x="161175" y="6100"/>
                  </a:cubicBezTo>
                  <a:close/>
                  <a:moveTo>
                    <a:pt x="148942" y="107450"/>
                  </a:moveTo>
                  <a:cubicBezTo>
                    <a:pt x="178561" y="107450"/>
                    <a:pt x="202667" y="131556"/>
                    <a:pt x="202667" y="161175"/>
                  </a:cubicBezTo>
                  <a:cubicBezTo>
                    <a:pt x="202667" y="184041"/>
                    <a:pt x="184041" y="202667"/>
                    <a:pt x="161175" y="202667"/>
                  </a:cubicBezTo>
                  <a:cubicBezTo>
                    <a:pt x="147866" y="202667"/>
                    <a:pt x="135275" y="196208"/>
                    <a:pt x="127478" y="185411"/>
                  </a:cubicBezTo>
                  <a:lnTo>
                    <a:pt x="116779" y="170569"/>
                  </a:lnTo>
                  <a:cubicBezTo>
                    <a:pt x="113909" y="166590"/>
                    <a:pt x="109277" y="164208"/>
                    <a:pt x="104384" y="164208"/>
                  </a:cubicBezTo>
                  <a:cubicBezTo>
                    <a:pt x="99491" y="164208"/>
                    <a:pt x="94859" y="166590"/>
                    <a:pt x="91988" y="170569"/>
                  </a:cubicBezTo>
                  <a:lnTo>
                    <a:pt x="81289" y="185411"/>
                  </a:lnTo>
                  <a:cubicBezTo>
                    <a:pt x="73493" y="196208"/>
                    <a:pt x="60901" y="202667"/>
                    <a:pt x="47592" y="202667"/>
                  </a:cubicBezTo>
                  <a:cubicBezTo>
                    <a:pt x="24726" y="202667"/>
                    <a:pt x="6133" y="184041"/>
                    <a:pt x="6133" y="161175"/>
                  </a:cubicBezTo>
                  <a:cubicBezTo>
                    <a:pt x="6133" y="131556"/>
                    <a:pt x="30206" y="107450"/>
                    <a:pt x="59825" y="107450"/>
                  </a:cubicBezTo>
                  <a:close/>
                  <a:moveTo>
                    <a:pt x="47592" y="0"/>
                  </a:moveTo>
                  <a:cubicBezTo>
                    <a:pt x="21366" y="0"/>
                    <a:pt x="0" y="21366"/>
                    <a:pt x="0" y="47592"/>
                  </a:cubicBezTo>
                  <a:lnTo>
                    <a:pt x="0" y="161175"/>
                  </a:lnTo>
                  <a:cubicBezTo>
                    <a:pt x="0" y="187401"/>
                    <a:pt x="21366" y="208767"/>
                    <a:pt x="47592" y="208767"/>
                  </a:cubicBezTo>
                  <a:cubicBezTo>
                    <a:pt x="62858" y="208767"/>
                    <a:pt x="77309" y="201362"/>
                    <a:pt x="86247" y="188967"/>
                  </a:cubicBezTo>
                  <a:lnTo>
                    <a:pt x="96946" y="174157"/>
                  </a:lnTo>
                  <a:cubicBezTo>
                    <a:pt x="98675" y="171776"/>
                    <a:pt x="101448" y="170341"/>
                    <a:pt x="104384" y="170341"/>
                  </a:cubicBezTo>
                  <a:cubicBezTo>
                    <a:pt x="107319" y="170341"/>
                    <a:pt x="110092" y="171776"/>
                    <a:pt x="111821" y="174157"/>
                  </a:cubicBezTo>
                  <a:lnTo>
                    <a:pt x="122520" y="188967"/>
                  </a:lnTo>
                  <a:cubicBezTo>
                    <a:pt x="131458" y="201362"/>
                    <a:pt x="145909" y="208767"/>
                    <a:pt x="161175" y="208767"/>
                  </a:cubicBezTo>
                  <a:cubicBezTo>
                    <a:pt x="187401" y="208767"/>
                    <a:pt x="208767" y="187401"/>
                    <a:pt x="208767" y="161175"/>
                  </a:cubicBezTo>
                  <a:lnTo>
                    <a:pt x="208767" y="47592"/>
                  </a:lnTo>
                  <a:cubicBezTo>
                    <a:pt x="208767" y="21366"/>
                    <a:pt x="187401" y="0"/>
                    <a:pt x="161175" y="0"/>
                  </a:cubicBezTo>
                  <a:cubicBezTo>
                    <a:pt x="154422" y="0"/>
                    <a:pt x="148942" y="5480"/>
                    <a:pt x="148942" y="12232"/>
                  </a:cubicBezTo>
                  <a:cubicBezTo>
                    <a:pt x="148942" y="18985"/>
                    <a:pt x="154422" y="24465"/>
                    <a:pt x="161175" y="24465"/>
                  </a:cubicBezTo>
                  <a:lnTo>
                    <a:pt x="167275" y="24465"/>
                  </a:lnTo>
                  <a:cubicBezTo>
                    <a:pt x="180029" y="24465"/>
                    <a:pt x="190435" y="34838"/>
                    <a:pt x="190435" y="47592"/>
                  </a:cubicBezTo>
                  <a:cubicBezTo>
                    <a:pt x="190435" y="48245"/>
                    <a:pt x="190402" y="48897"/>
                    <a:pt x="190337" y="49615"/>
                  </a:cubicBezTo>
                  <a:lnTo>
                    <a:pt x="184824" y="113321"/>
                  </a:lnTo>
                  <a:cubicBezTo>
                    <a:pt x="174810" y="105786"/>
                    <a:pt x="162382" y="101317"/>
                    <a:pt x="148942" y="101317"/>
                  </a:cubicBezTo>
                  <a:lnTo>
                    <a:pt x="59825" y="101317"/>
                  </a:lnTo>
                  <a:cubicBezTo>
                    <a:pt x="46385" y="101317"/>
                    <a:pt x="33957" y="105786"/>
                    <a:pt x="23943" y="113321"/>
                  </a:cubicBezTo>
                  <a:lnTo>
                    <a:pt x="18430" y="49615"/>
                  </a:lnTo>
                  <a:cubicBezTo>
                    <a:pt x="18365" y="48897"/>
                    <a:pt x="18365" y="48245"/>
                    <a:pt x="18365" y="47592"/>
                  </a:cubicBezTo>
                  <a:cubicBezTo>
                    <a:pt x="18365" y="34838"/>
                    <a:pt x="28738" y="24465"/>
                    <a:pt x="41492" y="24465"/>
                  </a:cubicBezTo>
                  <a:lnTo>
                    <a:pt x="47592" y="24465"/>
                  </a:lnTo>
                  <a:cubicBezTo>
                    <a:pt x="54345" y="24465"/>
                    <a:pt x="59825" y="18985"/>
                    <a:pt x="59825" y="12232"/>
                  </a:cubicBezTo>
                  <a:cubicBezTo>
                    <a:pt x="59825" y="5480"/>
                    <a:pt x="54345" y="0"/>
                    <a:pt x="47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1496425" y="3076850"/>
              <a:ext cx="4607575" cy="2074650"/>
            </a:xfrm>
            <a:custGeom>
              <a:avLst/>
              <a:gdLst/>
              <a:ahLst/>
              <a:cxnLst/>
              <a:rect l="l" t="t" r="r" b="b"/>
              <a:pathLst>
                <a:path w="184303" h="82986" extrusionOk="0">
                  <a:moveTo>
                    <a:pt x="47593" y="1"/>
                  </a:moveTo>
                  <a:cubicBezTo>
                    <a:pt x="21366" y="1"/>
                    <a:pt x="0" y="21367"/>
                    <a:pt x="0" y="47626"/>
                  </a:cubicBezTo>
                  <a:cubicBezTo>
                    <a:pt x="0" y="54704"/>
                    <a:pt x="2121" y="61554"/>
                    <a:pt x="6100" y="67426"/>
                  </a:cubicBezTo>
                  <a:cubicBezTo>
                    <a:pt x="6690" y="68300"/>
                    <a:pt x="7647" y="68769"/>
                    <a:pt x="8624" y="68769"/>
                  </a:cubicBezTo>
                  <a:cubicBezTo>
                    <a:pt x="9215" y="68769"/>
                    <a:pt x="9813" y="68598"/>
                    <a:pt x="10341" y="68242"/>
                  </a:cubicBezTo>
                  <a:cubicBezTo>
                    <a:pt x="11744" y="67296"/>
                    <a:pt x="12102" y="65404"/>
                    <a:pt x="11156" y="64001"/>
                  </a:cubicBezTo>
                  <a:cubicBezTo>
                    <a:pt x="7862" y="59141"/>
                    <a:pt x="6100" y="53497"/>
                    <a:pt x="6100" y="47626"/>
                  </a:cubicBezTo>
                  <a:cubicBezTo>
                    <a:pt x="6100" y="24727"/>
                    <a:pt x="24726" y="6133"/>
                    <a:pt x="47593" y="6133"/>
                  </a:cubicBezTo>
                  <a:lnTo>
                    <a:pt x="136710" y="6133"/>
                  </a:lnTo>
                  <a:cubicBezTo>
                    <a:pt x="159577" y="6133"/>
                    <a:pt x="178203" y="24727"/>
                    <a:pt x="178203" y="47626"/>
                  </a:cubicBezTo>
                  <a:cubicBezTo>
                    <a:pt x="178203" y="63740"/>
                    <a:pt x="165057" y="76886"/>
                    <a:pt x="148943" y="76886"/>
                  </a:cubicBezTo>
                  <a:cubicBezTo>
                    <a:pt x="139548" y="76886"/>
                    <a:pt x="130676" y="72319"/>
                    <a:pt x="125195" y="64686"/>
                  </a:cubicBezTo>
                  <a:lnTo>
                    <a:pt x="114464" y="49877"/>
                  </a:lnTo>
                  <a:cubicBezTo>
                    <a:pt x="109310" y="42700"/>
                    <a:pt x="100959" y="38427"/>
                    <a:pt x="92152" y="38427"/>
                  </a:cubicBezTo>
                  <a:cubicBezTo>
                    <a:pt x="83344" y="38427"/>
                    <a:pt x="74994" y="42700"/>
                    <a:pt x="69840" y="49877"/>
                  </a:cubicBezTo>
                  <a:lnTo>
                    <a:pt x="59140" y="64686"/>
                  </a:lnTo>
                  <a:cubicBezTo>
                    <a:pt x="53628" y="72319"/>
                    <a:pt x="44755" y="76886"/>
                    <a:pt x="35360" y="76886"/>
                  </a:cubicBezTo>
                  <a:cubicBezTo>
                    <a:pt x="29489" y="76886"/>
                    <a:pt x="23846" y="75124"/>
                    <a:pt x="18985" y="71830"/>
                  </a:cubicBezTo>
                  <a:cubicBezTo>
                    <a:pt x="18457" y="71473"/>
                    <a:pt x="17859" y="71302"/>
                    <a:pt x="17269" y="71302"/>
                  </a:cubicBezTo>
                  <a:cubicBezTo>
                    <a:pt x="16291" y="71302"/>
                    <a:pt x="15334" y="71771"/>
                    <a:pt x="14745" y="72645"/>
                  </a:cubicBezTo>
                  <a:cubicBezTo>
                    <a:pt x="13799" y="74048"/>
                    <a:pt x="14157" y="75940"/>
                    <a:pt x="15560" y="76886"/>
                  </a:cubicBezTo>
                  <a:cubicBezTo>
                    <a:pt x="21432" y="80865"/>
                    <a:pt x="28282" y="82986"/>
                    <a:pt x="35360" y="82986"/>
                  </a:cubicBezTo>
                  <a:cubicBezTo>
                    <a:pt x="46712" y="82986"/>
                    <a:pt x="57444" y="77473"/>
                    <a:pt x="64098" y="68274"/>
                  </a:cubicBezTo>
                  <a:lnTo>
                    <a:pt x="74798" y="53432"/>
                  </a:lnTo>
                  <a:cubicBezTo>
                    <a:pt x="78810" y="47887"/>
                    <a:pt x="85301" y="44559"/>
                    <a:pt x="92152" y="44559"/>
                  </a:cubicBezTo>
                  <a:cubicBezTo>
                    <a:pt x="99002" y="44559"/>
                    <a:pt x="105493" y="47887"/>
                    <a:pt x="109505" y="53432"/>
                  </a:cubicBezTo>
                  <a:lnTo>
                    <a:pt x="120205" y="68274"/>
                  </a:lnTo>
                  <a:cubicBezTo>
                    <a:pt x="126859" y="77473"/>
                    <a:pt x="137591" y="82986"/>
                    <a:pt x="148943" y="82986"/>
                  </a:cubicBezTo>
                  <a:cubicBezTo>
                    <a:pt x="168449" y="82986"/>
                    <a:pt x="184303" y="67132"/>
                    <a:pt x="184303" y="47626"/>
                  </a:cubicBezTo>
                  <a:cubicBezTo>
                    <a:pt x="184303" y="21367"/>
                    <a:pt x="162937" y="1"/>
                    <a:pt x="136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39"/>
          <p:cNvGrpSpPr/>
          <p:nvPr/>
        </p:nvGrpSpPr>
        <p:grpSpPr>
          <a:xfrm>
            <a:off x="3283617" y="2850530"/>
            <a:ext cx="505740" cy="505740"/>
            <a:chOff x="1190625" y="238125"/>
            <a:chExt cx="5219200" cy="5219200"/>
          </a:xfrm>
        </p:grpSpPr>
        <p:sp>
          <p:nvSpPr>
            <p:cNvPr id="708" name="Google Shape;708;p39"/>
            <p:cNvSpPr/>
            <p:nvPr/>
          </p:nvSpPr>
          <p:spPr>
            <a:xfrm>
              <a:off x="1190625" y="238125"/>
              <a:ext cx="5219200" cy="5219200"/>
            </a:xfrm>
            <a:custGeom>
              <a:avLst/>
              <a:gdLst/>
              <a:ahLst/>
              <a:cxnLst/>
              <a:rect l="l" t="t" r="r" b="b"/>
              <a:pathLst>
                <a:path w="208768" h="208768" extrusionOk="0">
                  <a:moveTo>
                    <a:pt x="15299" y="6133"/>
                  </a:moveTo>
                  <a:cubicBezTo>
                    <a:pt x="20355" y="6133"/>
                    <a:pt x="24465" y="10243"/>
                    <a:pt x="24465" y="15299"/>
                  </a:cubicBezTo>
                  <a:lnTo>
                    <a:pt x="24465" y="125586"/>
                  </a:lnTo>
                  <a:cubicBezTo>
                    <a:pt x="14092" y="124086"/>
                    <a:pt x="6133" y="115148"/>
                    <a:pt x="6133" y="104384"/>
                  </a:cubicBezTo>
                  <a:lnTo>
                    <a:pt x="6133" y="15299"/>
                  </a:lnTo>
                  <a:cubicBezTo>
                    <a:pt x="6133" y="10243"/>
                    <a:pt x="10243" y="6133"/>
                    <a:pt x="15299" y="6133"/>
                  </a:cubicBezTo>
                  <a:close/>
                  <a:moveTo>
                    <a:pt x="193468" y="6133"/>
                  </a:moveTo>
                  <a:cubicBezTo>
                    <a:pt x="198524" y="6133"/>
                    <a:pt x="202667" y="10243"/>
                    <a:pt x="202667" y="15299"/>
                  </a:cubicBezTo>
                  <a:lnTo>
                    <a:pt x="202667" y="104384"/>
                  </a:lnTo>
                  <a:cubicBezTo>
                    <a:pt x="202667" y="115148"/>
                    <a:pt x="194675" y="124086"/>
                    <a:pt x="184302" y="125586"/>
                  </a:cubicBezTo>
                  <a:lnTo>
                    <a:pt x="184302" y="15299"/>
                  </a:lnTo>
                  <a:cubicBezTo>
                    <a:pt x="184302" y="10243"/>
                    <a:pt x="188412" y="6133"/>
                    <a:pt x="193468" y="6133"/>
                  </a:cubicBezTo>
                  <a:close/>
                  <a:moveTo>
                    <a:pt x="104384" y="55878"/>
                  </a:moveTo>
                  <a:cubicBezTo>
                    <a:pt x="122716" y="55878"/>
                    <a:pt x="131686" y="61586"/>
                    <a:pt x="141179" y="67621"/>
                  </a:cubicBezTo>
                  <a:cubicBezTo>
                    <a:pt x="150475" y="73525"/>
                    <a:pt x="160098" y="79658"/>
                    <a:pt x="178202" y="80277"/>
                  </a:cubicBezTo>
                  <a:lnTo>
                    <a:pt x="178202" y="128848"/>
                  </a:lnTo>
                  <a:cubicBezTo>
                    <a:pt x="178202" y="169558"/>
                    <a:pt x="145093" y="202667"/>
                    <a:pt x="104384" y="202667"/>
                  </a:cubicBezTo>
                  <a:cubicBezTo>
                    <a:pt x="63674" y="202667"/>
                    <a:pt x="30597" y="169558"/>
                    <a:pt x="30597" y="128848"/>
                  </a:cubicBezTo>
                  <a:lnTo>
                    <a:pt x="30597" y="80277"/>
                  </a:lnTo>
                  <a:cubicBezTo>
                    <a:pt x="48669" y="79658"/>
                    <a:pt x="58292" y="73525"/>
                    <a:pt x="67588" y="67621"/>
                  </a:cubicBezTo>
                  <a:cubicBezTo>
                    <a:pt x="77081" y="61586"/>
                    <a:pt x="86051" y="55878"/>
                    <a:pt x="104384" y="55878"/>
                  </a:cubicBezTo>
                  <a:close/>
                  <a:moveTo>
                    <a:pt x="15299" y="0"/>
                  </a:moveTo>
                  <a:cubicBezTo>
                    <a:pt x="6850" y="0"/>
                    <a:pt x="0" y="6850"/>
                    <a:pt x="0" y="15299"/>
                  </a:cubicBezTo>
                  <a:lnTo>
                    <a:pt x="0" y="104384"/>
                  </a:lnTo>
                  <a:cubicBezTo>
                    <a:pt x="0" y="118541"/>
                    <a:pt x="10765" y="130251"/>
                    <a:pt x="24530" y="131752"/>
                  </a:cubicBezTo>
                  <a:cubicBezTo>
                    <a:pt x="26031" y="174484"/>
                    <a:pt x="61293" y="208767"/>
                    <a:pt x="104384" y="208767"/>
                  </a:cubicBezTo>
                  <a:cubicBezTo>
                    <a:pt x="147474" y="208767"/>
                    <a:pt x="182736" y="174484"/>
                    <a:pt x="184237" y="131752"/>
                  </a:cubicBezTo>
                  <a:cubicBezTo>
                    <a:pt x="198003" y="130251"/>
                    <a:pt x="208767" y="118541"/>
                    <a:pt x="208767" y="104384"/>
                  </a:cubicBezTo>
                  <a:lnTo>
                    <a:pt x="208767" y="15299"/>
                  </a:lnTo>
                  <a:cubicBezTo>
                    <a:pt x="208767" y="6850"/>
                    <a:pt x="201917" y="0"/>
                    <a:pt x="193468" y="0"/>
                  </a:cubicBezTo>
                  <a:cubicBezTo>
                    <a:pt x="185052" y="0"/>
                    <a:pt x="178202" y="6850"/>
                    <a:pt x="178202" y="15299"/>
                  </a:cubicBezTo>
                  <a:lnTo>
                    <a:pt x="178202" y="74145"/>
                  </a:lnTo>
                  <a:cubicBezTo>
                    <a:pt x="161892" y="73558"/>
                    <a:pt x="153411" y="68143"/>
                    <a:pt x="144441" y="62467"/>
                  </a:cubicBezTo>
                  <a:cubicBezTo>
                    <a:pt x="134655" y="56204"/>
                    <a:pt x="124477" y="49745"/>
                    <a:pt x="104384" y="49745"/>
                  </a:cubicBezTo>
                  <a:cubicBezTo>
                    <a:pt x="84290" y="49745"/>
                    <a:pt x="74112" y="56204"/>
                    <a:pt x="64326" y="62467"/>
                  </a:cubicBezTo>
                  <a:cubicBezTo>
                    <a:pt x="55356" y="68143"/>
                    <a:pt x="46875" y="73558"/>
                    <a:pt x="30565" y="74145"/>
                  </a:cubicBezTo>
                  <a:lnTo>
                    <a:pt x="30565" y="15299"/>
                  </a:lnTo>
                  <a:cubicBezTo>
                    <a:pt x="30565" y="6850"/>
                    <a:pt x="23715" y="0"/>
                    <a:pt x="15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2959425" y="2858300"/>
              <a:ext cx="1681575" cy="1681575"/>
            </a:xfrm>
            <a:custGeom>
              <a:avLst/>
              <a:gdLst/>
              <a:ahLst/>
              <a:cxnLst/>
              <a:rect l="l" t="t" r="r" b="b"/>
              <a:pathLst>
                <a:path w="67263" h="67263" extrusionOk="0">
                  <a:moveTo>
                    <a:pt x="33632" y="6101"/>
                  </a:moveTo>
                  <a:cubicBezTo>
                    <a:pt x="48800" y="6101"/>
                    <a:pt x="61163" y="18431"/>
                    <a:pt x="61163" y="33632"/>
                  </a:cubicBezTo>
                  <a:cubicBezTo>
                    <a:pt x="61163" y="48800"/>
                    <a:pt x="48800" y="61163"/>
                    <a:pt x="33632" y="61163"/>
                  </a:cubicBezTo>
                  <a:cubicBezTo>
                    <a:pt x="18463" y="61163"/>
                    <a:pt x="6100" y="48800"/>
                    <a:pt x="6100" y="33632"/>
                  </a:cubicBezTo>
                  <a:cubicBezTo>
                    <a:pt x="6100" y="18431"/>
                    <a:pt x="18463" y="6101"/>
                    <a:pt x="33632" y="6101"/>
                  </a:cubicBezTo>
                  <a:close/>
                  <a:moveTo>
                    <a:pt x="33632" y="1"/>
                  </a:moveTo>
                  <a:cubicBezTo>
                    <a:pt x="15071" y="1"/>
                    <a:pt x="0" y="15071"/>
                    <a:pt x="0" y="33632"/>
                  </a:cubicBezTo>
                  <a:cubicBezTo>
                    <a:pt x="0" y="52160"/>
                    <a:pt x="15071" y="67263"/>
                    <a:pt x="33632" y="67263"/>
                  </a:cubicBezTo>
                  <a:cubicBezTo>
                    <a:pt x="52192" y="67263"/>
                    <a:pt x="67263" y="52160"/>
                    <a:pt x="67263" y="33632"/>
                  </a:cubicBezTo>
                  <a:cubicBezTo>
                    <a:pt x="67263" y="15071"/>
                    <a:pt x="52192" y="1"/>
                    <a:pt x="33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3257900" y="3164125"/>
              <a:ext cx="1129475" cy="1069950"/>
            </a:xfrm>
            <a:custGeom>
              <a:avLst/>
              <a:gdLst/>
              <a:ahLst/>
              <a:cxnLst/>
              <a:rect l="l" t="t" r="r" b="b"/>
              <a:pathLst>
                <a:path w="45179" h="42798" extrusionOk="0">
                  <a:moveTo>
                    <a:pt x="21671" y="6112"/>
                  </a:moveTo>
                  <a:cubicBezTo>
                    <a:pt x="24614" y="6112"/>
                    <a:pt x="27558" y="6960"/>
                    <a:pt x="30108" y="8644"/>
                  </a:cubicBezTo>
                  <a:lnTo>
                    <a:pt x="21693" y="17060"/>
                  </a:lnTo>
                  <a:lnTo>
                    <a:pt x="13277" y="8644"/>
                  </a:lnTo>
                  <a:cubicBezTo>
                    <a:pt x="15815" y="6952"/>
                    <a:pt x="18743" y="6112"/>
                    <a:pt x="21671" y="6112"/>
                  </a:cubicBezTo>
                  <a:close/>
                  <a:moveTo>
                    <a:pt x="34447" y="12950"/>
                  </a:moveTo>
                  <a:cubicBezTo>
                    <a:pt x="37807" y="18039"/>
                    <a:pt x="37807" y="24726"/>
                    <a:pt x="34447" y="29815"/>
                  </a:cubicBezTo>
                  <a:lnTo>
                    <a:pt x="26031" y="21399"/>
                  </a:lnTo>
                  <a:lnTo>
                    <a:pt x="34447" y="12950"/>
                  </a:lnTo>
                  <a:close/>
                  <a:moveTo>
                    <a:pt x="21693" y="25705"/>
                  </a:moveTo>
                  <a:lnTo>
                    <a:pt x="30141" y="34153"/>
                  </a:lnTo>
                  <a:cubicBezTo>
                    <a:pt x="27580" y="35833"/>
                    <a:pt x="24637" y="36673"/>
                    <a:pt x="21697" y="36673"/>
                  </a:cubicBezTo>
                  <a:cubicBezTo>
                    <a:pt x="18757" y="36673"/>
                    <a:pt x="15821" y="35833"/>
                    <a:pt x="13277" y="34153"/>
                  </a:cubicBezTo>
                  <a:lnTo>
                    <a:pt x="21693" y="25705"/>
                  </a:lnTo>
                  <a:close/>
                  <a:moveTo>
                    <a:pt x="21693" y="0"/>
                  </a:moveTo>
                  <a:cubicBezTo>
                    <a:pt x="16212" y="0"/>
                    <a:pt x="10732" y="2088"/>
                    <a:pt x="6557" y="6263"/>
                  </a:cubicBezTo>
                  <a:cubicBezTo>
                    <a:pt x="5350" y="7437"/>
                    <a:pt x="5350" y="9395"/>
                    <a:pt x="6557" y="10569"/>
                  </a:cubicBezTo>
                  <a:lnTo>
                    <a:pt x="17354" y="21399"/>
                  </a:lnTo>
                  <a:lnTo>
                    <a:pt x="8938" y="29815"/>
                  </a:lnTo>
                  <a:cubicBezTo>
                    <a:pt x="7144" y="27107"/>
                    <a:pt x="6231" y="23845"/>
                    <a:pt x="6426" y="20551"/>
                  </a:cubicBezTo>
                  <a:cubicBezTo>
                    <a:pt x="6524" y="18854"/>
                    <a:pt x="5220" y="17419"/>
                    <a:pt x="3556" y="17321"/>
                  </a:cubicBezTo>
                  <a:cubicBezTo>
                    <a:pt x="3496" y="17318"/>
                    <a:pt x="3436" y="17316"/>
                    <a:pt x="3377" y="17316"/>
                  </a:cubicBezTo>
                  <a:cubicBezTo>
                    <a:pt x="1760" y="17316"/>
                    <a:pt x="421" y="18587"/>
                    <a:pt x="327" y="20192"/>
                  </a:cubicBezTo>
                  <a:cubicBezTo>
                    <a:pt x="0" y="26292"/>
                    <a:pt x="2251" y="32229"/>
                    <a:pt x="6557" y="36534"/>
                  </a:cubicBezTo>
                  <a:cubicBezTo>
                    <a:pt x="10732" y="40710"/>
                    <a:pt x="16212" y="42797"/>
                    <a:pt x="21693" y="42797"/>
                  </a:cubicBezTo>
                  <a:cubicBezTo>
                    <a:pt x="27173" y="42797"/>
                    <a:pt x="32653" y="40710"/>
                    <a:pt x="36828" y="36534"/>
                  </a:cubicBezTo>
                  <a:cubicBezTo>
                    <a:pt x="45179" y="28184"/>
                    <a:pt x="45179" y="14614"/>
                    <a:pt x="36828" y="6263"/>
                  </a:cubicBezTo>
                  <a:cubicBezTo>
                    <a:pt x="32653" y="2088"/>
                    <a:pt x="27173" y="0"/>
                    <a:pt x="21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39"/>
          <p:cNvSpPr txBox="1">
            <a:spLocks noGrp="1"/>
          </p:cNvSpPr>
          <p:nvPr>
            <p:ph type="subTitle" idx="4294967295"/>
          </p:nvPr>
        </p:nvSpPr>
        <p:spPr>
          <a:xfrm>
            <a:off x="1315775" y="1977784"/>
            <a:ext cx="505800" cy="3345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sz="1800">
                <a:solidFill>
                  <a:schemeClr val="dk1"/>
                </a:solidFill>
                <a:latin typeface="Staatliches"/>
                <a:ea typeface="Staatliches"/>
                <a:cs typeface="Staatliches"/>
                <a:sym typeface="Staatliches"/>
              </a:rPr>
              <a:t>01</a:t>
            </a:r>
            <a:endParaRPr sz="1800">
              <a:solidFill>
                <a:schemeClr val="dk1"/>
              </a:solidFill>
              <a:latin typeface="Staatliches"/>
              <a:ea typeface="Staatliches"/>
              <a:cs typeface="Staatliches"/>
              <a:sym typeface="Staatliches"/>
            </a:endParaRPr>
          </a:p>
        </p:txBody>
      </p:sp>
      <p:sp>
        <p:nvSpPr>
          <p:cNvPr id="712" name="Google Shape;712;p39"/>
          <p:cNvSpPr txBox="1">
            <a:spLocks noGrp="1"/>
          </p:cNvSpPr>
          <p:nvPr>
            <p:ph type="subTitle" idx="4294967295"/>
          </p:nvPr>
        </p:nvSpPr>
        <p:spPr>
          <a:xfrm>
            <a:off x="5084275" y="1977783"/>
            <a:ext cx="489000" cy="3342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sz="1800">
                <a:solidFill>
                  <a:schemeClr val="dk1"/>
                </a:solidFill>
                <a:latin typeface="Staatliches"/>
                <a:ea typeface="Staatliches"/>
                <a:cs typeface="Staatliches"/>
                <a:sym typeface="Staatliches"/>
              </a:rPr>
              <a:t>03</a:t>
            </a:r>
            <a:endParaRPr sz="1800">
              <a:solidFill>
                <a:schemeClr val="dk1"/>
              </a:solidFill>
              <a:latin typeface="Staatliches"/>
              <a:ea typeface="Staatliches"/>
              <a:cs typeface="Staatliches"/>
              <a:sym typeface="Staatliches"/>
            </a:endParaRPr>
          </a:p>
        </p:txBody>
      </p:sp>
      <p:sp>
        <p:nvSpPr>
          <p:cNvPr id="713" name="Google Shape;713;p39"/>
          <p:cNvSpPr/>
          <p:nvPr/>
        </p:nvSpPr>
        <p:spPr>
          <a:xfrm>
            <a:off x="7164063" y="3821321"/>
            <a:ext cx="505800" cy="50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3283588" y="3821321"/>
            <a:ext cx="505800" cy="505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txBox="1">
            <a:spLocks noGrp="1"/>
          </p:cNvSpPr>
          <p:nvPr>
            <p:ph type="subTitle" idx="4294967295"/>
          </p:nvPr>
        </p:nvSpPr>
        <p:spPr>
          <a:xfrm>
            <a:off x="3283588" y="3907083"/>
            <a:ext cx="505800" cy="3345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sz="1800">
                <a:solidFill>
                  <a:schemeClr val="dk1"/>
                </a:solidFill>
                <a:latin typeface="Staatliches"/>
                <a:ea typeface="Staatliches"/>
                <a:cs typeface="Staatliches"/>
                <a:sym typeface="Staatliches"/>
              </a:rPr>
              <a:t>02</a:t>
            </a:r>
            <a:endParaRPr sz="1800">
              <a:solidFill>
                <a:schemeClr val="dk1"/>
              </a:solidFill>
              <a:latin typeface="Staatliches"/>
              <a:ea typeface="Staatliches"/>
              <a:cs typeface="Staatliches"/>
              <a:sym typeface="Staatliches"/>
            </a:endParaRPr>
          </a:p>
        </p:txBody>
      </p:sp>
      <p:sp>
        <p:nvSpPr>
          <p:cNvPr id="716" name="Google Shape;716;p39"/>
          <p:cNvSpPr txBox="1">
            <a:spLocks noGrp="1"/>
          </p:cNvSpPr>
          <p:nvPr>
            <p:ph type="subTitle" idx="4294967295"/>
          </p:nvPr>
        </p:nvSpPr>
        <p:spPr>
          <a:xfrm>
            <a:off x="7172463" y="3907001"/>
            <a:ext cx="489000" cy="3345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sz="1800">
                <a:solidFill>
                  <a:schemeClr val="dk1"/>
                </a:solidFill>
                <a:latin typeface="Staatliches"/>
                <a:ea typeface="Staatliches"/>
                <a:cs typeface="Staatliches"/>
                <a:sym typeface="Staatliches"/>
              </a:rPr>
              <a:t>04</a:t>
            </a:r>
            <a:endParaRPr sz="1800">
              <a:solidFill>
                <a:schemeClr val="dk1"/>
              </a:solidFill>
              <a:latin typeface="Staatliches"/>
              <a:ea typeface="Staatliches"/>
              <a:cs typeface="Staatliches"/>
              <a:sym typeface="Staatliches"/>
            </a:endParaRPr>
          </a:p>
        </p:txBody>
      </p:sp>
      <p:sp>
        <p:nvSpPr>
          <p:cNvPr id="717" name="Google Shape;717;p39"/>
          <p:cNvSpPr txBox="1">
            <a:spLocks noGrp="1"/>
          </p:cNvSpPr>
          <p:nvPr>
            <p:ph type="subTitle" idx="4294967295"/>
          </p:nvPr>
        </p:nvSpPr>
        <p:spPr>
          <a:xfrm>
            <a:off x="713225" y="3553104"/>
            <a:ext cx="1710900" cy="660900"/>
          </a:xfrm>
          <a:prstGeom prst="rect">
            <a:avLst/>
          </a:prstGeom>
        </p:spPr>
        <p:txBody>
          <a:bodyPr spcFirstLastPara="1" wrap="square" lIns="91425" tIns="182875" rIns="91425" bIns="0" anchor="t" anchorCtr="0">
            <a:noAutofit/>
          </a:bodyPr>
          <a:lstStyle/>
          <a:p>
            <a:pPr marL="0" lvl="0" indent="0" algn="ctr" rtl="0">
              <a:lnSpc>
                <a:spcPct val="100000"/>
              </a:lnSpc>
              <a:spcBef>
                <a:spcPts val="0"/>
              </a:spcBef>
              <a:spcAft>
                <a:spcPts val="1600"/>
              </a:spcAft>
              <a:buNone/>
            </a:pPr>
            <a:r>
              <a:rPr lang="en">
                <a:solidFill>
                  <a:schemeClr val="dk1"/>
                </a:solidFill>
              </a:rPr>
              <a:t>Lab coat or apron (wear it correctly)</a:t>
            </a:r>
            <a:endParaRPr>
              <a:solidFill>
                <a:schemeClr val="dk1"/>
              </a:solidFill>
            </a:endParaRPr>
          </a:p>
        </p:txBody>
      </p:sp>
      <p:sp>
        <p:nvSpPr>
          <p:cNvPr id="718" name="Google Shape;718;p39"/>
          <p:cNvSpPr txBox="1">
            <a:spLocks noGrp="1"/>
          </p:cNvSpPr>
          <p:nvPr>
            <p:ph type="subTitle" idx="4294967295"/>
          </p:nvPr>
        </p:nvSpPr>
        <p:spPr>
          <a:xfrm>
            <a:off x="2681038" y="1974273"/>
            <a:ext cx="1710900" cy="660900"/>
          </a:xfrm>
          <a:prstGeom prst="rect">
            <a:avLst/>
          </a:prstGeom>
        </p:spPr>
        <p:txBody>
          <a:bodyPr spcFirstLastPara="1" wrap="square" lIns="91425" tIns="182875" rIns="91425" bIns="0" anchor="b" anchorCtr="0">
            <a:noAutofit/>
          </a:bodyPr>
          <a:lstStyle/>
          <a:p>
            <a:pPr marL="0" lvl="0" indent="0" algn="ctr" rtl="0">
              <a:lnSpc>
                <a:spcPct val="100000"/>
              </a:lnSpc>
              <a:spcBef>
                <a:spcPts val="0"/>
              </a:spcBef>
              <a:spcAft>
                <a:spcPts val="1600"/>
              </a:spcAft>
              <a:buNone/>
            </a:pPr>
            <a:r>
              <a:rPr lang="en">
                <a:solidFill>
                  <a:schemeClr val="dk1"/>
                </a:solidFill>
              </a:rPr>
              <a:t>Surgical masks and respirators</a:t>
            </a:r>
            <a:endParaRPr>
              <a:solidFill>
                <a:schemeClr val="dk1"/>
              </a:solidFill>
            </a:endParaRPr>
          </a:p>
        </p:txBody>
      </p:sp>
      <p:sp>
        <p:nvSpPr>
          <p:cNvPr id="719" name="Google Shape;719;p39"/>
          <p:cNvSpPr txBox="1">
            <a:spLocks noGrp="1"/>
          </p:cNvSpPr>
          <p:nvPr>
            <p:ph type="subTitle" idx="4294967295"/>
          </p:nvPr>
        </p:nvSpPr>
        <p:spPr>
          <a:xfrm>
            <a:off x="6561513" y="1974273"/>
            <a:ext cx="1710900" cy="660900"/>
          </a:xfrm>
          <a:prstGeom prst="rect">
            <a:avLst/>
          </a:prstGeom>
        </p:spPr>
        <p:txBody>
          <a:bodyPr spcFirstLastPara="1" wrap="square" lIns="91425" tIns="182875" rIns="91425" bIns="0" anchor="b" anchorCtr="0">
            <a:noAutofit/>
          </a:bodyPr>
          <a:lstStyle/>
          <a:p>
            <a:pPr marL="0" lvl="0" indent="0" algn="ctr" rtl="0">
              <a:lnSpc>
                <a:spcPct val="100000"/>
              </a:lnSpc>
              <a:spcBef>
                <a:spcPts val="0"/>
              </a:spcBef>
              <a:spcAft>
                <a:spcPts val="1600"/>
              </a:spcAft>
              <a:buNone/>
            </a:pPr>
            <a:r>
              <a:rPr lang="en">
                <a:solidFill>
                  <a:schemeClr val="dk1"/>
                </a:solidFill>
              </a:rPr>
              <a:t>Safety gloves (must be worn to the wrist)</a:t>
            </a:r>
            <a:endParaRPr>
              <a:solidFill>
                <a:schemeClr val="dk1"/>
              </a:solidFill>
            </a:endParaRPr>
          </a:p>
        </p:txBody>
      </p:sp>
      <p:sp>
        <p:nvSpPr>
          <p:cNvPr id="720" name="Google Shape;720;p39"/>
          <p:cNvSpPr txBox="1">
            <a:spLocks noGrp="1"/>
          </p:cNvSpPr>
          <p:nvPr>
            <p:ph type="subTitle" idx="4294967295"/>
          </p:nvPr>
        </p:nvSpPr>
        <p:spPr>
          <a:xfrm>
            <a:off x="4473325" y="3553100"/>
            <a:ext cx="1710900" cy="660900"/>
          </a:xfrm>
          <a:prstGeom prst="rect">
            <a:avLst/>
          </a:prstGeom>
        </p:spPr>
        <p:txBody>
          <a:bodyPr spcFirstLastPara="1" wrap="square" lIns="91425" tIns="182875" rIns="91425" bIns="0" anchor="t" anchorCtr="0">
            <a:noAutofit/>
          </a:bodyPr>
          <a:lstStyle/>
          <a:p>
            <a:pPr marL="0" lvl="0" indent="0" algn="ctr" rtl="0">
              <a:lnSpc>
                <a:spcPct val="100000"/>
              </a:lnSpc>
              <a:spcBef>
                <a:spcPts val="0"/>
              </a:spcBef>
              <a:spcAft>
                <a:spcPts val="1600"/>
              </a:spcAft>
              <a:buNone/>
            </a:pPr>
            <a:r>
              <a:rPr lang="en">
                <a:solidFill>
                  <a:schemeClr val="dk1"/>
                </a:solidFill>
              </a:rPr>
              <a:t>Eye or face protection (such as glasses)</a:t>
            </a:r>
            <a:endParaRPr>
              <a:solidFill>
                <a:schemeClr val="dk1"/>
              </a:solidFill>
            </a:endParaRPr>
          </a:p>
        </p:txBody>
      </p:sp>
      <p:cxnSp>
        <p:nvCxnSpPr>
          <p:cNvPr id="721" name="Google Shape;721;p39"/>
          <p:cNvCxnSpPr>
            <a:stCxn id="696" idx="0"/>
            <a:endCxn id="692" idx="4"/>
          </p:cNvCxnSpPr>
          <p:nvPr/>
        </p:nvCxnSpPr>
        <p:spPr>
          <a:xfrm rot="10800000">
            <a:off x="1568675" y="2397805"/>
            <a:ext cx="0" cy="255900"/>
          </a:xfrm>
          <a:prstGeom prst="straightConnector1">
            <a:avLst/>
          </a:prstGeom>
          <a:noFill/>
          <a:ln w="19050" cap="flat" cmpd="sng">
            <a:solidFill>
              <a:schemeClr val="dk1"/>
            </a:solidFill>
            <a:prstDash val="dot"/>
            <a:round/>
            <a:headEnd type="none" w="med" len="med"/>
            <a:tailEnd type="none" w="med" len="med"/>
          </a:ln>
        </p:spPr>
      </p:cxnSp>
      <p:cxnSp>
        <p:nvCxnSpPr>
          <p:cNvPr id="722" name="Google Shape;722;p39"/>
          <p:cNvCxnSpPr>
            <a:stCxn id="694" idx="4"/>
            <a:endCxn id="714" idx="0"/>
          </p:cNvCxnSpPr>
          <p:nvPr/>
        </p:nvCxnSpPr>
        <p:spPr>
          <a:xfrm>
            <a:off x="3536488" y="3553105"/>
            <a:ext cx="0" cy="268200"/>
          </a:xfrm>
          <a:prstGeom prst="straightConnector1">
            <a:avLst/>
          </a:prstGeom>
          <a:noFill/>
          <a:ln w="19050" cap="flat" cmpd="sng">
            <a:solidFill>
              <a:schemeClr val="dk1"/>
            </a:solidFill>
            <a:prstDash val="dot"/>
            <a:round/>
            <a:headEnd type="none" w="med" len="med"/>
            <a:tailEnd type="none" w="med" len="med"/>
          </a:ln>
        </p:spPr>
      </p:cxnSp>
      <p:cxnSp>
        <p:nvCxnSpPr>
          <p:cNvPr id="723" name="Google Shape;723;p39"/>
          <p:cNvCxnSpPr>
            <a:stCxn id="695" idx="4"/>
            <a:endCxn id="697" idx="0"/>
          </p:cNvCxnSpPr>
          <p:nvPr/>
        </p:nvCxnSpPr>
        <p:spPr>
          <a:xfrm>
            <a:off x="5328775" y="2397740"/>
            <a:ext cx="0" cy="255900"/>
          </a:xfrm>
          <a:prstGeom prst="straightConnector1">
            <a:avLst/>
          </a:prstGeom>
          <a:noFill/>
          <a:ln w="19050" cap="flat" cmpd="sng">
            <a:solidFill>
              <a:schemeClr val="dk1"/>
            </a:solidFill>
            <a:prstDash val="dot"/>
            <a:round/>
            <a:headEnd type="none" w="med" len="med"/>
            <a:tailEnd type="none" w="med" len="med"/>
          </a:ln>
        </p:spPr>
      </p:cxnSp>
      <p:cxnSp>
        <p:nvCxnSpPr>
          <p:cNvPr id="724" name="Google Shape;724;p39"/>
          <p:cNvCxnSpPr>
            <a:stCxn id="698" idx="4"/>
            <a:endCxn id="713" idx="0"/>
          </p:cNvCxnSpPr>
          <p:nvPr/>
        </p:nvCxnSpPr>
        <p:spPr>
          <a:xfrm>
            <a:off x="7416963" y="3553105"/>
            <a:ext cx="0" cy="26820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28"/>
        <p:cNvGrpSpPr/>
        <p:nvPr/>
      </p:nvGrpSpPr>
      <p:grpSpPr>
        <a:xfrm>
          <a:off x="0" y="0"/>
          <a:ext cx="0" cy="0"/>
          <a:chOff x="0" y="0"/>
          <a:chExt cx="0" cy="0"/>
        </a:xfrm>
      </p:grpSpPr>
      <p:sp>
        <p:nvSpPr>
          <p:cNvPr id="729" name="Google Shape;729;p40"/>
          <p:cNvSpPr txBox="1">
            <a:spLocks noGrp="1"/>
          </p:cNvSpPr>
          <p:nvPr>
            <p:ph type="title"/>
          </p:nvPr>
        </p:nvSpPr>
        <p:spPr>
          <a:xfrm>
            <a:off x="1055325" y="1531950"/>
            <a:ext cx="2707500" cy="207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frequently touched surfaces and objects </a:t>
            </a:r>
            <a:endParaRPr/>
          </a:p>
        </p:txBody>
      </p:sp>
      <p:pic>
        <p:nvPicPr>
          <p:cNvPr id="730" name="Google Shape;730;p40"/>
          <p:cNvPicPr preferRelativeResize="0"/>
          <p:nvPr/>
        </p:nvPicPr>
        <p:blipFill rotWithShape="1">
          <a:blip r:embed="rId3">
            <a:alphaModFix/>
          </a:blip>
          <a:srcRect l="9621" r="42127"/>
          <a:stretch/>
        </p:blipFill>
        <p:spPr>
          <a:xfrm>
            <a:off x="4940275" y="539500"/>
            <a:ext cx="3490500" cy="4069200"/>
          </a:xfrm>
          <a:prstGeom prst="roundRect">
            <a:avLst>
              <a:gd name="adj" fmla="val 16667"/>
            </a:avLst>
          </a:prstGeom>
          <a:noFill/>
          <a:ln>
            <a:noFill/>
          </a:ln>
        </p:spPr>
      </p:pic>
      <p:grpSp>
        <p:nvGrpSpPr>
          <p:cNvPr id="731" name="Google Shape;731;p40"/>
          <p:cNvGrpSpPr/>
          <p:nvPr/>
        </p:nvGrpSpPr>
        <p:grpSpPr>
          <a:xfrm>
            <a:off x="3613546" y="2989675"/>
            <a:ext cx="1916908" cy="1916908"/>
            <a:chOff x="6186996" y="2375625"/>
            <a:chExt cx="1916908" cy="1916908"/>
          </a:xfrm>
        </p:grpSpPr>
        <p:sp>
          <p:nvSpPr>
            <p:cNvPr id="732" name="Google Shape;732;p40"/>
            <p:cNvSpPr/>
            <p:nvPr/>
          </p:nvSpPr>
          <p:spPr>
            <a:xfrm>
              <a:off x="6549650" y="2738275"/>
              <a:ext cx="1191600" cy="119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 name="Google Shape;733;p40"/>
            <p:cNvCxnSpPr>
              <a:stCxn id="732" idx="0"/>
              <a:endCxn id="734" idx="4"/>
            </p:cNvCxnSpPr>
            <p:nvPr/>
          </p:nvCxnSpPr>
          <p:spPr>
            <a:xfrm rot="10800000">
              <a:off x="7145450" y="2530975"/>
              <a:ext cx="0" cy="207300"/>
            </a:xfrm>
            <a:prstGeom prst="straightConnector1">
              <a:avLst/>
            </a:prstGeom>
            <a:noFill/>
            <a:ln w="28575" cap="flat" cmpd="sng">
              <a:solidFill>
                <a:schemeClr val="dk1"/>
              </a:solidFill>
              <a:prstDash val="solid"/>
              <a:round/>
              <a:headEnd type="none" w="med" len="med"/>
              <a:tailEnd type="none" w="med" len="med"/>
            </a:ln>
          </p:spPr>
        </p:cxnSp>
        <p:sp>
          <p:nvSpPr>
            <p:cNvPr id="734" name="Google Shape;734;p40"/>
            <p:cNvSpPr/>
            <p:nvPr/>
          </p:nvSpPr>
          <p:spPr>
            <a:xfrm>
              <a:off x="7067750" y="2375625"/>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 name="Google Shape;735;p40"/>
            <p:cNvCxnSpPr>
              <a:stCxn id="736" idx="0"/>
            </p:cNvCxnSpPr>
            <p:nvPr/>
          </p:nvCxnSpPr>
          <p:spPr>
            <a:xfrm rot="10800000">
              <a:off x="7145450" y="3929833"/>
              <a:ext cx="0" cy="207300"/>
            </a:xfrm>
            <a:prstGeom prst="straightConnector1">
              <a:avLst/>
            </a:prstGeom>
            <a:noFill/>
            <a:ln w="28575" cap="flat" cmpd="sng">
              <a:solidFill>
                <a:schemeClr val="dk1"/>
              </a:solidFill>
              <a:prstDash val="solid"/>
              <a:round/>
              <a:headEnd type="none" w="med" len="med"/>
              <a:tailEnd type="none" w="med" len="med"/>
            </a:ln>
          </p:spPr>
        </p:cxnSp>
        <p:sp>
          <p:nvSpPr>
            <p:cNvPr id="736" name="Google Shape;736;p40"/>
            <p:cNvSpPr/>
            <p:nvPr/>
          </p:nvSpPr>
          <p:spPr>
            <a:xfrm>
              <a:off x="7067750" y="4137133"/>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40"/>
            <p:cNvCxnSpPr>
              <a:stCxn id="732" idx="2"/>
              <a:endCxn id="738" idx="4"/>
            </p:cNvCxnSpPr>
            <p:nvPr/>
          </p:nvCxnSpPr>
          <p:spPr>
            <a:xfrm rot="10800000">
              <a:off x="6342350" y="3334075"/>
              <a:ext cx="207300" cy="0"/>
            </a:xfrm>
            <a:prstGeom prst="straightConnector1">
              <a:avLst/>
            </a:prstGeom>
            <a:noFill/>
            <a:ln w="28575" cap="flat" cmpd="sng">
              <a:solidFill>
                <a:schemeClr val="dk1"/>
              </a:solidFill>
              <a:prstDash val="solid"/>
              <a:round/>
              <a:headEnd type="none" w="med" len="med"/>
              <a:tailEnd type="none" w="med" len="med"/>
            </a:ln>
          </p:spPr>
        </p:cxnSp>
        <p:sp>
          <p:nvSpPr>
            <p:cNvPr id="738" name="Google Shape;738;p40"/>
            <p:cNvSpPr/>
            <p:nvPr/>
          </p:nvSpPr>
          <p:spPr>
            <a:xfrm rot="-5400000">
              <a:off x="6186996"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 name="Google Shape;739;p40"/>
            <p:cNvCxnSpPr>
              <a:stCxn id="740" idx="0"/>
              <a:endCxn id="732" idx="6"/>
            </p:cNvCxnSpPr>
            <p:nvPr/>
          </p:nvCxnSpPr>
          <p:spPr>
            <a:xfrm rot="10800000">
              <a:off x="7741204" y="3334079"/>
              <a:ext cx="207300" cy="0"/>
            </a:xfrm>
            <a:prstGeom prst="straightConnector1">
              <a:avLst/>
            </a:prstGeom>
            <a:noFill/>
            <a:ln w="28575" cap="flat" cmpd="sng">
              <a:solidFill>
                <a:schemeClr val="dk1"/>
              </a:solidFill>
              <a:prstDash val="solid"/>
              <a:round/>
              <a:headEnd type="none" w="med" len="med"/>
              <a:tailEnd type="none" w="med" len="med"/>
            </a:ln>
          </p:spPr>
        </p:cxnSp>
        <p:sp>
          <p:nvSpPr>
            <p:cNvPr id="740" name="Google Shape;740;p40"/>
            <p:cNvSpPr/>
            <p:nvPr/>
          </p:nvSpPr>
          <p:spPr>
            <a:xfrm rot="-5400000">
              <a:off x="7948504"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40"/>
            <p:cNvCxnSpPr>
              <a:endCxn id="742" idx="4"/>
            </p:cNvCxnSpPr>
            <p:nvPr/>
          </p:nvCxnSpPr>
          <p:spPr>
            <a:xfrm rot="10800000">
              <a:off x="6577478" y="2766192"/>
              <a:ext cx="146700" cy="146700"/>
            </a:xfrm>
            <a:prstGeom prst="straightConnector1">
              <a:avLst/>
            </a:prstGeom>
            <a:noFill/>
            <a:ln w="28575" cap="flat" cmpd="sng">
              <a:solidFill>
                <a:schemeClr val="dk1"/>
              </a:solidFill>
              <a:prstDash val="solid"/>
              <a:round/>
              <a:headEnd type="none" w="med" len="med"/>
              <a:tailEnd type="none" w="med" len="med"/>
            </a:ln>
          </p:spPr>
        </p:cxnSp>
        <p:sp>
          <p:nvSpPr>
            <p:cNvPr id="742" name="Google Shape;742;p40"/>
            <p:cNvSpPr/>
            <p:nvPr/>
          </p:nvSpPr>
          <p:spPr>
            <a:xfrm rot="-2700000">
              <a:off x="6444938" y="2633652"/>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3" name="Google Shape;743;p40"/>
            <p:cNvCxnSpPr>
              <a:stCxn id="744" idx="0"/>
            </p:cNvCxnSpPr>
            <p:nvPr/>
          </p:nvCxnSpPr>
          <p:spPr>
            <a:xfrm rot="10800000">
              <a:off x="7566553" y="3755266"/>
              <a:ext cx="146700" cy="146700"/>
            </a:xfrm>
            <a:prstGeom prst="straightConnector1">
              <a:avLst/>
            </a:prstGeom>
            <a:noFill/>
            <a:ln w="28575" cap="flat" cmpd="sng">
              <a:solidFill>
                <a:schemeClr val="dk1"/>
              </a:solidFill>
              <a:prstDash val="solid"/>
              <a:round/>
              <a:headEnd type="none" w="med" len="med"/>
              <a:tailEnd type="none" w="med" len="med"/>
            </a:ln>
          </p:spPr>
        </p:cxnSp>
        <p:sp>
          <p:nvSpPr>
            <p:cNvPr id="744" name="Google Shape;744;p40"/>
            <p:cNvSpPr/>
            <p:nvPr/>
          </p:nvSpPr>
          <p:spPr>
            <a:xfrm rot="-2700000">
              <a:off x="7690512" y="387922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5" name="Google Shape;745;p40"/>
            <p:cNvCxnSpPr>
              <a:endCxn id="746" idx="4"/>
            </p:cNvCxnSpPr>
            <p:nvPr/>
          </p:nvCxnSpPr>
          <p:spPr>
            <a:xfrm flipH="1">
              <a:off x="6577563" y="3755351"/>
              <a:ext cx="146700" cy="146700"/>
            </a:xfrm>
            <a:prstGeom prst="straightConnector1">
              <a:avLst/>
            </a:prstGeom>
            <a:noFill/>
            <a:ln w="28575" cap="flat" cmpd="sng">
              <a:solidFill>
                <a:schemeClr val="dk1"/>
              </a:solidFill>
              <a:prstDash val="solid"/>
              <a:round/>
              <a:headEnd type="none" w="med" len="med"/>
              <a:tailEnd type="none" w="med" len="med"/>
            </a:ln>
          </p:spPr>
        </p:cxnSp>
        <p:sp>
          <p:nvSpPr>
            <p:cNvPr id="746" name="Google Shape;746;p40"/>
            <p:cNvSpPr/>
            <p:nvPr/>
          </p:nvSpPr>
          <p:spPr>
            <a:xfrm rot="-8100000">
              <a:off x="6445023" y="3879310"/>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7" name="Google Shape;747;p40"/>
            <p:cNvCxnSpPr>
              <a:stCxn id="748" idx="0"/>
            </p:cNvCxnSpPr>
            <p:nvPr/>
          </p:nvCxnSpPr>
          <p:spPr>
            <a:xfrm flipH="1">
              <a:off x="7566637" y="2766276"/>
              <a:ext cx="146700" cy="146700"/>
            </a:xfrm>
            <a:prstGeom prst="straightConnector1">
              <a:avLst/>
            </a:prstGeom>
            <a:noFill/>
            <a:ln w="28575" cap="flat" cmpd="sng">
              <a:solidFill>
                <a:schemeClr val="dk1"/>
              </a:solidFill>
              <a:prstDash val="solid"/>
              <a:round/>
              <a:headEnd type="none" w="med" len="med"/>
              <a:tailEnd type="none" w="med" len="med"/>
            </a:ln>
          </p:spPr>
        </p:cxnSp>
        <p:sp>
          <p:nvSpPr>
            <p:cNvPr id="748" name="Google Shape;748;p40"/>
            <p:cNvSpPr/>
            <p:nvPr/>
          </p:nvSpPr>
          <p:spPr>
            <a:xfrm rot="-8100000">
              <a:off x="7690597" y="263373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rot="-5400000">
              <a:off x="6794004" y="3256379"/>
              <a:ext cx="1554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rot="-5400000">
              <a:off x="7371252" y="3334077"/>
              <a:ext cx="77700" cy="77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rot="-5400000">
              <a:off x="7106602" y="2971452"/>
              <a:ext cx="77700" cy="77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0"/>
          <p:cNvGrpSpPr/>
          <p:nvPr/>
        </p:nvGrpSpPr>
        <p:grpSpPr>
          <a:xfrm>
            <a:off x="8001627" y="451832"/>
            <a:ext cx="429149" cy="429149"/>
            <a:chOff x="7942477" y="2247857"/>
            <a:chExt cx="429149" cy="429149"/>
          </a:xfrm>
        </p:grpSpPr>
        <p:sp>
          <p:nvSpPr>
            <p:cNvPr id="753" name="Google Shape;753;p40"/>
            <p:cNvSpPr/>
            <p:nvPr/>
          </p:nvSpPr>
          <p:spPr>
            <a:xfrm rot="8100000">
              <a:off x="8023557" y="2328996"/>
              <a:ext cx="266862" cy="266862"/>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4" name="Google Shape;754;p40"/>
            <p:cNvCxnSpPr>
              <a:stCxn id="753" idx="0"/>
              <a:endCxn id="755" idx="4"/>
            </p:cNvCxnSpPr>
            <p:nvPr/>
          </p:nvCxnSpPr>
          <p:spPr>
            <a:xfrm>
              <a:off x="8251338" y="2556777"/>
              <a:ext cx="32700" cy="32700"/>
            </a:xfrm>
            <a:prstGeom prst="straightConnector1">
              <a:avLst/>
            </a:prstGeom>
            <a:noFill/>
            <a:ln w="19050" cap="flat" cmpd="sng">
              <a:solidFill>
                <a:schemeClr val="dk1"/>
              </a:solidFill>
              <a:prstDash val="solid"/>
              <a:round/>
              <a:headEnd type="none" w="med" len="med"/>
              <a:tailEnd type="none" w="med" len="med"/>
            </a:ln>
          </p:spPr>
        </p:cxnSp>
        <p:sp>
          <p:nvSpPr>
            <p:cNvPr id="755" name="Google Shape;755;p40"/>
            <p:cNvSpPr/>
            <p:nvPr/>
          </p:nvSpPr>
          <p:spPr>
            <a:xfrm rot="8100000">
              <a:off x="8279085"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6" name="Google Shape;756;p40"/>
            <p:cNvCxnSpPr>
              <a:stCxn id="757" idx="0"/>
            </p:cNvCxnSpPr>
            <p:nvPr/>
          </p:nvCxnSpPr>
          <p:spPr>
            <a:xfrm>
              <a:off x="8029933" y="2335303"/>
              <a:ext cx="33000" cy="33000"/>
            </a:xfrm>
            <a:prstGeom prst="straightConnector1">
              <a:avLst/>
            </a:prstGeom>
            <a:noFill/>
            <a:ln w="19050" cap="flat" cmpd="sng">
              <a:solidFill>
                <a:schemeClr val="dk1"/>
              </a:solidFill>
              <a:prstDash val="solid"/>
              <a:round/>
              <a:headEnd type="none" w="med" len="med"/>
              <a:tailEnd type="none" w="med" len="med"/>
            </a:ln>
          </p:spPr>
        </p:cxnSp>
        <p:sp>
          <p:nvSpPr>
            <p:cNvPr id="757" name="Google Shape;757;p40"/>
            <p:cNvSpPr/>
            <p:nvPr/>
          </p:nvSpPr>
          <p:spPr>
            <a:xfrm rot="8100000">
              <a:off x="8000238"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40"/>
            <p:cNvCxnSpPr>
              <a:stCxn id="753" idx="2"/>
              <a:endCxn id="759" idx="4"/>
            </p:cNvCxnSpPr>
            <p:nvPr/>
          </p:nvCxnSpPr>
          <p:spPr>
            <a:xfrm rot="10800000" flipH="1">
              <a:off x="8251338" y="2335377"/>
              <a:ext cx="32700" cy="32700"/>
            </a:xfrm>
            <a:prstGeom prst="straightConnector1">
              <a:avLst/>
            </a:prstGeom>
            <a:noFill/>
            <a:ln w="19050" cap="flat" cmpd="sng">
              <a:solidFill>
                <a:schemeClr val="dk1"/>
              </a:solidFill>
              <a:prstDash val="solid"/>
              <a:round/>
              <a:headEnd type="none" w="med" len="med"/>
              <a:tailEnd type="none" w="med" len="med"/>
            </a:ln>
          </p:spPr>
        </p:cxnSp>
        <p:sp>
          <p:nvSpPr>
            <p:cNvPr id="759" name="Google Shape;759;p40"/>
            <p:cNvSpPr/>
            <p:nvPr/>
          </p:nvSpPr>
          <p:spPr>
            <a:xfrm rot="2700000">
              <a:off x="8279085"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0" name="Google Shape;760;p40"/>
            <p:cNvCxnSpPr>
              <a:stCxn id="761" idx="0"/>
              <a:endCxn id="753" idx="6"/>
            </p:cNvCxnSpPr>
            <p:nvPr/>
          </p:nvCxnSpPr>
          <p:spPr>
            <a:xfrm rot="10800000" flipH="1">
              <a:off x="8029933" y="2556850"/>
              <a:ext cx="32700" cy="32700"/>
            </a:xfrm>
            <a:prstGeom prst="straightConnector1">
              <a:avLst/>
            </a:prstGeom>
            <a:noFill/>
            <a:ln w="19050" cap="flat" cmpd="sng">
              <a:solidFill>
                <a:schemeClr val="dk1"/>
              </a:solidFill>
              <a:prstDash val="solid"/>
              <a:round/>
              <a:headEnd type="none" w="med" len="med"/>
              <a:tailEnd type="none" w="med" len="med"/>
            </a:ln>
          </p:spPr>
        </p:cxnSp>
        <p:sp>
          <p:nvSpPr>
            <p:cNvPr id="761" name="Google Shape;761;p40"/>
            <p:cNvSpPr/>
            <p:nvPr/>
          </p:nvSpPr>
          <p:spPr>
            <a:xfrm rot="2700000">
              <a:off x="8000238"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2" name="Google Shape;762;p40"/>
            <p:cNvCxnSpPr>
              <a:endCxn id="763" idx="4"/>
            </p:cNvCxnSpPr>
            <p:nvPr/>
          </p:nvCxnSpPr>
          <p:spPr>
            <a:xfrm>
              <a:off x="8290626"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763" name="Google Shape;763;p40"/>
            <p:cNvSpPr/>
            <p:nvPr/>
          </p:nvSpPr>
          <p:spPr>
            <a:xfrm rot="5400000">
              <a:off x="8336826"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4" name="Google Shape;764;p40"/>
            <p:cNvCxnSpPr>
              <a:stCxn id="765" idx="0"/>
            </p:cNvCxnSpPr>
            <p:nvPr/>
          </p:nvCxnSpPr>
          <p:spPr>
            <a:xfrm>
              <a:off x="7977277"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765" name="Google Shape;765;p40"/>
            <p:cNvSpPr/>
            <p:nvPr/>
          </p:nvSpPr>
          <p:spPr>
            <a:xfrm rot="5400000">
              <a:off x="7942477"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8139662" y="2247857"/>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a:off x="8139662" y="2642206"/>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rot="2700000">
              <a:off x="8182996" y="2401697"/>
              <a:ext cx="34790" cy="3479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p:nvPr/>
          </p:nvSpPr>
          <p:spPr>
            <a:xfrm rot="2700000">
              <a:off x="8100315" y="2489473"/>
              <a:ext cx="17395" cy="1739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p:nvPr/>
          </p:nvSpPr>
          <p:spPr>
            <a:xfrm rot="2700000">
              <a:off x="8199613" y="2504983"/>
              <a:ext cx="17395" cy="17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 name="Google Shape;771;p40"/>
            <p:cNvCxnSpPr>
              <a:stCxn id="766" idx="4"/>
              <a:endCxn id="753" idx="3"/>
            </p:cNvCxnSpPr>
            <p:nvPr/>
          </p:nvCxnSpPr>
          <p:spPr>
            <a:xfrm>
              <a:off x="8157062" y="2282657"/>
              <a:ext cx="0" cy="46200"/>
            </a:xfrm>
            <a:prstGeom prst="straightConnector1">
              <a:avLst/>
            </a:prstGeom>
            <a:noFill/>
            <a:ln w="19050" cap="flat" cmpd="sng">
              <a:solidFill>
                <a:schemeClr val="dk1"/>
              </a:solidFill>
              <a:prstDash val="solid"/>
              <a:round/>
              <a:headEnd type="none" w="med" len="med"/>
              <a:tailEnd type="none" w="med" len="med"/>
            </a:ln>
          </p:spPr>
        </p:cxnSp>
        <p:cxnSp>
          <p:nvCxnSpPr>
            <p:cNvPr id="772" name="Google Shape;772;p40"/>
            <p:cNvCxnSpPr>
              <a:stCxn id="767" idx="0"/>
              <a:endCxn id="753" idx="7"/>
            </p:cNvCxnSpPr>
            <p:nvPr/>
          </p:nvCxnSpPr>
          <p:spPr>
            <a:xfrm rot="10800000">
              <a:off x="8157062" y="2596006"/>
              <a:ext cx="0" cy="462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7"/>
        <p:cNvGrpSpPr/>
        <p:nvPr/>
      </p:nvGrpSpPr>
      <p:grpSpPr>
        <a:xfrm>
          <a:off x="0" y="0"/>
          <a:ext cx="0" cy="0"/>
          <a:chOff x="0" y="0"/>
          <a:chExt cx="0" cy="0"/>
        </a:xfrm>
      </p:grpSpPr>
      <p:sp>
        <p:nvSpPr>
          <p:cNvPr id="258" name="Google Shape;258;p29"/>
          <p:cNvSpPr/>
          <p:nvPr/>
        </p:nvSpPr>
        <p:spPr>
          <a:xfrm>
            <a:off x="4089150" y="539500"/>
            <a:ext cx="965400" cy="561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txBox="1">
            <a:spLocks noGrp="1"/>
          </p:cNvSpPr>
          <p:nvPr>
            <p:ph type="subTitle" idx="1"/>
          </p:nvPr>
        </p:nvSpPr>
        <p:spPr>
          <a:xfrm>
            <a:off x="1839300" y="1498150"/>
            <a:ext cx="5465100" cy="2147100"/>
          </a:xfrm>
          <a:prstGeom prst="rect">
            <a:avLst/>
          </a:prstGeom>
        </p:spPr>
        <p:txBody>
          <a:bodyPr spcFirstLastPara="1" wrap="square" lIns="91425" tIns="91425" rIns="91425" bIns="91425" anchor="ctr" anchorCtr="0">
            <a:noAutofit/>
          </a:bodyPr>
          <a:lstStyle/>
          <a:p>
            <a:pPr marL="0" lvl="0" indent="0"/>
            <a:r>
              <a:rPr lang="en-US" dirty="0"/>
              <a:t>“If aliens wanted to exterminate us, they wouldn't send a fleet of spaceships or a Deathstar. They'd just send one guy with a deadly virus.”</a:t>
            </a:r>
            <a:endParaRPr dirty="0"/>
          </a:p>
        </p:txBody>
      </p:sp>
      <p:sp>
        <p:nvSpPr>
          <p:cNvPr id="260" name="Google Shape;260;p29"/>
          <p:cNvSpPr txBox="1">
            <a:spLocks noGrp="1"/>
          </p:cNvSpPr>
          <p:nvPr>
            <p:ph type="ctrTitle"/>
          </p:nvPr>
        </p:nvSpPr>
        <p:spPr>
          <a:xfrm>
            <a:off x="1638250" y="4042750"/>
            <a:ext cx="5867400" cy="561300"/>
          </a:xfrm>
          <a:prstGeom prst="rect">
            <a:avLst/>
          </a:prstGeom>
        </p:spPr>
        <p:txBody>
          <a:bodyPr spcFirstLastPara="1" wrap="square" lIns="91425" tIns="91425" rIns="91425" bIns="91425" anchor="ctr" anchorCtr="0">
            <a:noAutofit/>
          </a:bodyPr>
          <a:lstStyle/>
          <a:p>
            <a:pPr lvl="0"/>
            <a:r>
              <a:rPr lang="en" sz="1600" dirty="0"/>
              <a:t>—</a:t>
            </a:r>
            <a:r>
              <a:rPr lang="en-US" dirty="0"/>
              <a:t>Oliver Markus Malloy, </a:t>
            </a:r>
            <a:r>
              <a:rPr lang="en-US" dirty="0">
                <a:hlinkClick r:id="rId3"/>
              </a:rPr>
              <a:t>Inside The Mind of an Introvert</a:t>
            </a:r>
            <a:endParaRPr sz="1600" dirty="0"/>
          </a:p>
        </p:txBody>
      </p:sp>
      <p:sp>
        <p:nvSpPr>
          <p:cNvPr id="261" name="Google Shape;261;p29"/>
          <p:cNvSpPr txBox="1">
            <a:spLocks noGrp="1"/>
          </p:cNvSpPr>
          <p:nvPr>
            <p:ph type="ctrTitle"/>
          </p:nvPr>
        </p:nvSpPr>
        <p:spPr>
          <a:xfrm>
            <a:off x="4237325" y="649250"/>
            <a:ext cx="669300" cy="429300"/>
          </a:xfrm>
          <a:prstGeom prst="rect">
            <a:avLst/>
          </a:prstGeom>
          <a:noFill/>
        </p:spPr>
        <p:txBody>
          <a:bodyPr spcFirstLastPara="1" wrap="square" lIns="91425" tIns="310875" rIns="91425" bIns="0" anchor="ctr" anchorCtr="0">
            <a:noAutofit/>
          </a:bodyPr>
          <a:lstStyle/>
          <a:p>
            <a:pPr marL="0" lvl="0" indent="0" algn="ctr" rtl="0">
              <a:spcBef>
                <a:spcPts val="0"/>
              </a:spcBef>
              <a:spcAft>
                <a:spcPts val="0"/>
              </a:spcAft>
              <a:buNone/>
            </a:pPr>
            <a:r>
              <a:rPr lang="en" sz="7200">
                <a:solidFill>
                  <a:schemeClr val="dk1"/>
                </a:solidFill>
              </a:rPr>
              <a:t>”</a:t>
            </a:r>
            <a:endParaRPr sz="72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07"/>
        <p:cNvGrpSpPr/>
        <p:nvPr/>
      </p:nvGrpSpPr>
      <p:grpSpPr>
        <a:xfrm>
          <a:off x="0" y="0"/>
          <a:ext cx="0" cy="0"/>
          <a:chOff x="0" y="0"/>
          <a:chExt cx="0" cy="0"/>
        </a:xfrm>
      </p:grpSpPr>
      <p:sp>
        <p:nvSpPr>
          <p:cNvPr id="808" name="Google Shape;808;p43"/>
          <p:cNvSpPr/>
          <p:nvPr/>
        </p:nvSpPr>
        <p:spPr>
          <a:xfrm>
            <a:off x="977538" y="2571794"/>
            <a:ext cx="1022700" cy="102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1447546" y="3050336"/>
            <a:ext cx="34180" cy="34180"/>
          </a:xfrm>
          <a:custGeom>
            <a:avLst/>
            <a:gdLst/>
            <a:ahLst/>
            <a:cxnLst/>
            <a:rect l="l" t="t" r="r" b="b"/>
            <a:pathLst>
              <a:path w="1896" h="1896" extrusionOk="0">
                <a:moveTo>
                  <a:pt x="0" y="0"/>
                </a:moveTo>
                <a:cubicBezTo>
                  <a:pt x="0" y="1048"/>
                  <a:pt x="853" y="1896"/>
                  <a:pt x="1896" y="1896"/>
                </a:cubicBezTo>
                <a:lnTo>
                  <a:pt x="1896" y="1372"/>
                </a:lnTo>
                <a:cubicBezTo>
                  <a:pt x="1139" y="1372"/>
                  <a:pt x="523" y="757"/>
                  <a:pt x="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WASH YOUR HANDS</a:t>
            </a:r>
            <a:endParaRPr sz="1800"/>
          </a:p>
        </p:txBody>
      </p:sp>
      <p:sp>
        <p:nvSpPr>
          <p:cNvPr id="811" name="Google Shape;811;p43"/>
          <p:cNvSpPr txBox="1"/>
          <p:nvPr/>
        </p:nvSpPr>
        <p:spPr>
          <a:xfrm>
            <a:off x="836088" y="3728525"/>
            <a:ext cx="1305600" cy="561300"/>
          </a:xfrm>
          <a:prstGeom prst="rect">
            <a:avLst/>
          </a:prstGeom>
          <a:noFill/>
          <a:ln>
            <a:noFill/>
          </a:ln>
        </p:spPr>
        <p:txBody>
          <a:bodyPr spcFirstLastPara="1" wrap="square" lIns="91425" tIns="91425" rIns="91425" bIns="91425" anchor="t" anchorCtr="0">
            <a:noAutofit/>
          </a:bodyPr>
          <a:lstStyle/>
          <a:p>
            <a:pPr marL="0" marR="45720" lvl="0" indent="0" algn="ctr" rtl="0">
              <a:spcBef>
                <a:spcPts val="0"/>
              </a:spcBef>
              <a:spcAft>
                <a:spcPts val="1600"/>
              </a:spcAft>
              <a:buNone/>
            </a:pPr>
            <a:r>
              <a:rPr lang="en">
                <a:solidFill>
                  <a:srgbClr val="20124D"/>
                </a:solidFill>
                <a:latin typeface="Abel"/>
                <a:ea typeface="Abel"/>
                <a:cs typeface="Abel"/>
                <a:sym typeface="Abel"/>
              </a:rPr>
              <a:t>60% alcohol</a:t>
            </a:r>
            <a:endParaRPr>
              <a:solidFill>
                <a:srgbClr val="20124D"/>
              </a:solidFill>
              <a:latin typeface="Abel"/>
              <a:ea typeface="Abel"/>
              <a:cs typeface="Abel"/>
              <a:sym typeface="Abel"/>
            </a:endParaRPr>
          </a:p>
        </p:txBody>
      </p:sp>
      <p:sp>
        <p:nvSpPr>
          <p:cNvPr id="812" name="Google Shape;812;p43"/>
          <p:cNvSpPr txBox="1"/>
          <p:nvPr/>
        </p:nvSpPr>
        <p:spPr>
          <a:xfrm>
            <a:off x="4946913" y="3728525"/>
            <a:ext cx="1305600" cy="561300"/>
          </a:xfrm>
          <a:prstGeom prst="rect">
            <a:avLst/>
          </a:prstGeom>
          <a:noFill/>
          <a:ln>
            <a:noFill/>
          </a:ln>
        </p:spPr>
        <p:txBody>
          <a:bodyPr spcFirstLastPara="1" wrap="square" lIns="91425" tIns="91425" rIns="91425" bIns="91425" anchor="t" anchorCtr="0">
            <a:noAutofit/>
          </a:bodyPr>
          <a:lstStyle/>
          <a:p>
            <a:pPr marL="0" marR="45720" lvl="0" indent="0" algn="ctr" rtl="0">
              <a:spcBef>
                <a:spcPts val="0"/>
              </a:spcBef>
              <a:spcAft>
                <a:spcPts val="1600"/>
              </a:spcAft>
              <a:buNone/>
            </a:pPr>
            <a:r>
              <a:rPr lang="en">
                <a:solidFill>
                  <a:srgbClr val="20124D"/>
                </a:solidFill>
                <a:latin typeface="Abel"/>
                <a:ea typeface="Abel"/>
                <a:cs typeface="Abel"/>
                <a:sym typeface="Abel"/>
              </a:rPr>
              <a:t>Palm to palm</a:t>
            </a:r>
            <a:endParaRPr>
              <a:solidFill>
                <a:srgbClr val="20124D"/>
              </a:solidFill>
              <a:latin typeface="Abel"/>
              <a:ea typeface="Abel"/>
              <a:cs typeface="Abel"/>
              <a:sym typeface="Abel"/>
            </a:endParaRPr>
          </a:p>
        </p:txBody>
      </p:sp>
      <p:sp>
        <p:nvSpPr>
          <p:cNvPr id="813" name="Google Shape;813;p43"/>
          <p:cNvSpPr txBox="1"/>
          <p:nvPr/>
        </p:nvSpPr>
        <p:spPr>
          <a:xfrm>
            <a:off x="2891513" y="3728525"/>
            <a:ext cx="1305600" cy="561300"/>
          </a:xfrm>
          <a:prstGeom prst="rect">
            <a:avLst/>
          </a:prstGeom>
          <a:noFill/>
          <a:ln>
            <a:noFill/>
          </a:ln>
        </p:spPr>
        <p:txBody>
          <a:bodyPr spcFirstLastPara="1" wrap="square" lIns="91425" tIns="91425" rIns="91425" bIns="91425" anchor="t" anchorCtr="0">
            <a:noAutofit/>
          </a:bodyPr>
          <a:lstStyle/>
          <a:p>
            <a:pPr marL="0" marR="45720" lvl="0" indent="0" algn="ctr" rtl="0">
              <a:spcBef>
                <a:spcPts val="0"/>
              </a:spcBef>
              <a:spcAft>
                <a:spcPts val="1600"/>
              </a:spcAft>
              <a:buNone/>
            </a:pPr>
            <a:r>
              <a:rPr lang="en">
                <a:solidFill>
                  <a:srgbClr val="20124D"/>
                </a:solidFill>
                <a:latin typeface="Abel"/>
                <a:ea typeface="Abel"/>
                <a:cs typeface="Abel"/>
                <a:sym typeface="Abel"/>
              </a:rPr>
              <a:t>Fingers</a:t>
            </a:r>
            <a:endParaRPr>
              <a:solidFill>
                <a:srgbClr val="20124D"/>
              </a:solidFill>
              <a:latin typeface="Abel"/>
              <a:ea typeface="Abel"/>
              <a:cs typeface="Abel"/>
              <a:sym typeface="Abel"/>
            </a:endParaRPr>
          </a:p>
        </p:txBody>
      </p:sp>
      <p:sp>
        <p:nvSpPr>
          <p:cNvPr id="814" name="Google Shape;814;p43"/>
          <p:cNvSpPr txBox="1"/>
          <p:nvPr/>
        </p:nvSpPr>
        <p:spPr>
          <a:xfrm>
            <a:off x="7002313" y="3728525"/>
            <a:ext cx="1305600" cy="56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20124D"/>
                </a:solidFill>
                <a:latin typeface="Abel"/>
                <a:ea typeface="Abel"/>
                <a:cs typeface="Abel"/>
                <a:sym typeface="Abel"/>
              </a:rPr>
              <a:t>Fingernails</a:t>
            </a:r>
            <a:endParaRPr>
              <a:solidFill>
                <a:srgbClr val="20124D"/>
              </a:solidFill>
              <a:latin typeface="Abel"/>
              <a:ea typeface="Abel"/>
              <a:cs typeface="Abel"/>
              <a:sym typeface="Abel"/>
            </a:endParaRPr>
          </a:p>
        </p:txBody>
      </p:sp>
      <p:sp>
        <p:nvSpPr>
          <p:cNvPr id="815" name="Google Shape;815;p43"/>
          <p:cNvSpPr/>
          <p:nvPr/>
        </p:nvSpPr>
        <p:spPr>
          <a:xfrm>
            <a:off x="1248438" y="1782374"/>
            <a:ext cx="480900" cy="48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txBox="1"/>
          <p:nvPr/>
        </p:nvSpPr>
        <p:spPr>
          <a:xfrm>
            <a:off x="1079238" y="1852525"/>
            <a:ext cx="819300" cy="3702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1800">
                <a:solidFill>
                  <a:srgbClr val="20124D"/>
                </a:solidFill>
                <a:latin typeface="Staatliches"/>
                <a:ea typeface="Staatliches"/>
                <a:cs typeface="Staatliches"/>
                <a:sym typeface="Staatliches"/>
              </a:rPr>
              <a:t>01</a:t>
            </a:r>
            <a:endParaRPr sz="1800">
              <a:solidFill>
                <a:srgbClr val="20124D"/>
              </a:solidFill>
              <a:latin typeface="Staatliches"/>
              <a:ea typeface="Staatliches"/>
              <a:cs typeface="Staatliches"/>
              <a:sym typeface="Staatliches"/>
            </a:endParaRPr>
          </a:p>
        </p:txBody>
      </p:sp>
      <p:sp>
        <p:nvSpPr>
          <p:cNvPr id="817" name="Google Shape;817;p43"/>
          <p:cNvSpPr/>
          <p:nvPr/>
        </p:nvSpPr>
        <p:spPr>
          <a:xfrm>
            <a:off x="3303863" y="1782374"/>
            <a:ext cx="480900" cy="48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txBox="1"/>
          <p:nvPr/>
        </p:nvSpPr>
        <p:spPr>
          <a:xfrm>
            <a:off x="3134663" y="1852525"/>
            <a:ext cx="819300" cy="3702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1800">
                <a:solidFill>
                  <a:srgbClr val="20124D"/>
                </a:solidFill>
                <a:latin typeface="Staatliches"/>
                <a:ea typeface="Staatliches"/>
                <a:cs typeface="Staatliches"/>
                <a:sym typeface="Staatliches"/>
              </a:rPr>
              <a:t>02</a:t>
            </a:r>
            <a:endParaRPr sz="1800">
              <a:solidFill>
                <a:srgbClr val="20124D"/>
              </a:solidFill>
              <a:latin typeface="Staatliches"/>
              <a:ea typeface="Staatliches"/>
              <a:cs typeface="Staatliches"/>
              <a:sym typeface="Staatliches"/>
            </a:endParaRPr>
          </a:p>
        </p:txBody>
      </p:sp>
      <p:sp>
        <p:nvSpPr>
          <p:cNvPr id="819" name="Google Shape;819;p43"/>
          <p:cNvSpPr/>
          <p:nvPr/>
        </p:nvSpPr>
        <p:spPr>
          <a:xfrm>
            <a:off x="5359275" y="1782374"/>
            <a:ext cx="480900" cy="48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txBox="1"/>
          <p:nvPr/>
        </p:nvSpPr>
        <p:spPr>
          <a:xfrm>
            <a:off x="5190075" y="1852525"/>
            <a:ext cx="819300" cy="3702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1800">
                <a:solidFill>
                  <a:srgbClr val="20124D"/>
                </a:solidFill>
                <a:latin typeface="Staatliches"/>
                <a:ea typeface="Staatliches"/>
                <a:cs typeface="Staatliches"/>
                <a:sym typeface="Staatliches"/>
              </a:rPr>
              <a:t>03</a:t>
            </a:r>
            <a:endParaRPr sz="1800">
              <a:solidFill>
                <a:srgbClr val="20124D"/>
              </a:solidFill>
              <a:latin typeface="Staatliches"/>
              <a:ea typeface="Staatliches"/>
              <a:cs typeface="Staatliches"/>
              <a:sym typeface="Staatliches"/>
            </a:endParaRPr>
          </a:p>
        </p:txBody>
      </p:sp>
      <p:sp>
        <p:nvSpPr>
          <p:cNvPr id="821" name="Google Shape;821;p43"/>
          <p:cNvSpPr/>
          <p:nvPr/>
        </p:nvSpPr>
        <p:spPr>
          <a:xfrm>
            <a:off x="7414656" y="1782374"/>
            <a:ext cx="480900" cy="48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txBox="1"/>
          <p:nvPr/>
        </p:nvSpPr>
        <p:spPr>
          <a:xfrm>
            <a:off x="7245456" y="1852525"/>
            <a:ext cx="819300" cy="3702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1800">
                <a:solidFill>
                  <a:srgbClr val="20124D"/>
                </a:solidFill>
                <a:latin typeface="Staatliches"/>
                <a:ea typeface="Staatliches"/>
                <a:cs typeface="Staatliches"/>
                <a:sym typeface="Staatliches"/>
              </a:rPr>
              <a:t>04</a:t>
            </a:r>
            <a:endParaRPr sz="1800">
              <a:solidFill>
                <a:srgbClr val="20124D"/>
              </a:solidFill>
              <a:latin typeface="Staatliches"/>
              <a:ea typeface="Staatliches"/>
              <a:cs typeface="Staatliches"/>
              <a:sym typeface="Staatliches"/>
            </a:endParaRPr>
          </a:p>
        </p:txBody>
      </p:sp>
      <p:cxnSp>
        <p:nvCxnSpPr>
          <p:cNvPr id="823" name="Google Shape;823;p43"/>
          <p:cNvCxnSpPr>
            <a:stCxn id="808" idx="6"/>
            <a:endCxn id="824" idx="2"/>
          </p:cNvCxnSpPr>
          <p:nvPr/>
        </p:nvCxnSpPr>
        <p:spPr>
          <a:xfrm>
            <a:off x="2000238" y="3083144"/>
            <a:ext cx="1032600" cy="0"/>
          </a:xfrm>
          <a:prstGeom prst="straightConnector1">
            <a:avLst/>
          </a:prstGeom>
          <a:noFill/>
          <a:ln w="19050" cap="flat" cmpd="sng">
            <a:solidFill>
              <a:schemeClr val="dk1"/>
            </a:solidFill>
            <a:prstDash val="dot"/>
            <a:round/>
            <a:headEnd type="none" w="med" len="med"/>
            <a:tailEnd type="none" w="med" len="med"/>
          </a:ln>
        </p:spPr>
      </p:cxnSp>
      <p:cxnSp>
        <p:nvCxnSpPr>
          <p:cNvPr id="825" name="Google Shape;825;p43"/>
          <p:cNvCxnSpPr>
            <a:stCxn id="824" idx="6"/>
            <a:endCxn id="826" idx="2"/>
          </p:cNvCxnSpPr>
          <p:nvPr/>
        </p:nvCxnSpPr>
        <p:spPr>
          <a:xfrm>
            <a:off x="4055663" y="3083144"/>
            <a:ext cx="1032600" cy="0"/>
          </a:xfrm>
          <a:prstGeom prst="straightConnector1">
            <a:avLst/>
          </a:prstGeom>
          <a:noFill/>
          <a:ln w="19050" cap="flat" cmpd="sng">
            <a:solidFill>
              <a:schemeClr val="dk1"/>
            </a:solidFill>
            <a:prstDash val="dot"/>
            <a:round/>
            <a:headEnd type="none" w="med" len="med"/>
            <a:tailEnd type="none" w="med" len="med"/>
          </a:ln>
        </p:spPr>
      </p:cxnSp>
      <p:cxnSp>
        <p:nvCxnSpPr>
          <p:cNvPr id="827" name="Google Shape;827;p43"/>
          <p:cNvCxnSpPr>
            <a:stCxn id="826" idx="6"/>
            <a:endCxn id="828" idx="2"/>
          </p:cNvCxnSpPr>
          <p:nvPr/>
        </p:nvCxnSpPr>
        <p:spPr>
          <a:xfrm>
            <a:off x="6111075" y="3083144"/>
            <a:ext cx="1032600" cy="0"/>
          </a:xfrm>
          <a:prstGeom prst="straightConnector1">
            <a:avLst/>
          </a:prstGeom>
          <a:noFill/>
          <a:ln w="19050" cap="flat" cmpd="sng">
            <a:solidFill>
              <a:schemeClr val="dk1"/>
            </a:solidFill>
            <a:prstDash val="dot"/>
            <a:round/>
            <a:headEnd type="none" w="med" len="med"/>
            <a:tailEnd type="none" w="med" len="med"/>
          </a:ln>
        </p:spPr>
      </p:cxnSp>
      <p:cxnSp>
        <p:nvCxnSpPr>
          <p:cNvPr id="829" name="Google Shape;829;p43"/>
          <p:cNvCxnSpPr>
            <a:stCxn id="828" idx="6"/>
          </p:cNvCxnSpPr>
          <p:nvPr/>
        </p:nvCxnSpPr>
        <p:spPr>
          <a:xfrm>
            <a:off x="8166456" y="3083144"/>
            <a:ext cx="1000500" cy="0"/>
          </a:xfrm>
          <a:prstGeom prst="straightConnector1">
            <a:avLst/>
          </a:prstGeom>
          <a:noFill/>
          <a:ln w="19050" cap="flat" cmpd="sng">
            <a:solidFill>
              <a:schemeClr val="dk1"/>
            </a:solidFill>
            <a:prstDash val="dot"/>
            <a:round/>
            <a:headEnd type="none" w="med" len="med"/>
            <a:tailEnd type="none" w="med" len="med"/>
          </a:ln>
        </p:spPr>
      </p:cxnSp>
      <p:cxnSp>
        <p:nvCxnSpPr>
          <p:cNvPr id="830" name="Google Shape;830;p43"/>
          <p:cNvCxnSpPr>
            <a:stCxn id="808" idx="0"/>
            <a:endCxn id="815" idx="4"/>
          </p:cNvCxnSpPr>
          <p:nvPr/>
        </p:nvCxnSpPr>
        <p:spPr>
          <a:xfrm rot="10800000">
            <a:off x="1488888" y="2263394"/>
            <a:ext cx="0" cy="308400"/>
          </a:xfrm>
          <a:prstGeom prst="straightConnector1">
            <a:avLst/>
          </a:prstGeom>
          <a:noFill/>
          <a:ln w="19050" cap="flat" cmpd="sng">
            <a:solidFill>
              <a:schemeClr val="dk1"/>
            </a:solidFill>
            <a:prstDash val="dot"/>
            <a:round/>
            <a:headEnd type="none" w="med" len="med"/>
            <a:tailEnd type="none" w="med" len="med"/>
          </a:ln>
        </p:spPr>
      </p:cxnSp>
      <p:cxnSp>
        <p:nvCxnSpPr>
          <p:cNvPr id="831" name="Google Shape;831;p43"/>
          <p:cNvCxnSpPr>
            <a:stCxn id="824" idx="0"/>
            <a:endCxn id="817" idx="4"/>
          </p:cNvCxnSpPr>
          <p:nvPr/>
        </p:nvCxnSpPr>
        <p:spPr>
          <a:xfrm rot="10800000">
            <a:off x="3544313" y="2263394"/>
            <a:ext cx="0" cy="308400"/>
          </a:xfrm>
          <a:prstGeom prst="straightConnector1">
            <a:avLst/>
          </a:prstGeom>
          <a:noFill/>
          <a:ln w="19050" cap="flat" cmpd="sng">
            <a:solidFill>
              <a:schemeClr val="dk1"/>
            </a:solidFill>
            <a:prstDash val="dot"/>
            <a:round/>
            <a:headEnd type="none" w="med" len="med"/>
            <a:tailEnd type="none" w="med" len="med"/>
          </a:ln>
        </p:spPr>
      </p:cxnSp>
      <p:cxnSp>
        <p:nvCxnSpPr>
          <p:cNvPr id="832" name="Google Shape;832;p43"/>
          <p:cNvCxnSpPr>
            <a:stCxn id="826" idx="0"/>
            <a:endCxn id="819" idx="4"/>
          </p:cNvCxnSpPr>
          <p:nvPr/>
        </p:nvCxnSpPr>
        <p:spPr>
          <a:xfrm rot="10800000">
            <a:off x="5599725" y="2263394"/>
            <a:ext cx="0" cy="308400"/>
          </a:xfrm>
          <a:prstGeom prst="straightConnector1">
            <a:avLst/>
          </a:prstGeom>
          <a:noFill/>
          <a:ln w="19050" cap="flat" cmpd="sng">
            <a:solidFill>
              <a:schemeClr val="dk1"/>
            </a:solidFill>
            <a:prstDash val="dot"/>
            <a:round/>
            <a:headEnd type="none" w="med" len="med"/>
            <a:tailEnd type="none" w="med" len="med"/>
          </a:ln>
        </p:spPr>
      </p:cxnSp>
      <p:cxnSp>
        <p:nvCxnSpPr>
          <p:cNvPr id="833" name="Google Shape;833;p43"/>
          <p:cNvCxnSpPr>
            <a:stCxn id="828" idx="0"/>
            <a:endCxn id="821" idx="4"/>
          </p:cNvCxnSpPr>
          <p:nvPr/>
        </p:nvCxnSpPr>
        <p:spPr>
          <a:xfrm rot="10800000">
            <a:off x="7655106" y="2263394"/>
            <a:ext cx="0" cy="308400"/>
          </a:xfrm>
          <a:prstGeom prst="straightConnector1">
            <a:avLst/>
          </a:prstGeom>
          <a:noFill/>
          <a:ln w="19050" cap="flat" cmpd="sng">
            <a:solidFill>
              <a:schemeClr val="dk1"/>
            </a:solidFill>
            <a:prstDash val="dot"/>
            <a:round/>
            <a:headEnd type="none" w="med" len="med"/>
            <a:tailEnd type="none" w="med" len="med"/>
          </a:ln>
        </p:spPr>
      </p:cxnSp>
      <p:grpSp>
        <p:nvGrpSpPr>
          <p:cNvPr id="834" name="Google Shape;834;p43"/>
          <p:cNvGrpSpPr/>
          <p:nvPr/>
        </p:nvGrpSpPr>
        <p:grpSpPr>
          <a:xfrm>
            <a:off x="3032962" y="2571794"/>
            <a:ext cx="1022752" cy="1023135"/>
            <a:chOff x="3032963" y="2571794"/>
            <a:chExt cx="1022752" cy="1023135"/>
          </a:xfrm>
        </p:grpSpPr>
        <p:sp>
          <p:nvSpPr>
            <p:cNvPr id="824" name="Google Shape;824;p43"/>
            <p:cNvSpPr/>
            <p:nvPr/>
          </p:nvSpPr>
          <p:spPr>
            <a:xfrm>
              <a:off x="3032963" y="2571794"/>
              <a:ext cx="1022700" cy="102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3032962" y="2572177"/>
              <a:ext cx="1022752" cy="1022752"/>
            </a:xfrm>
            <a:custGeom>
              <a:avLst/>
              <a:gdLst/>
              <a:ahLst/>
              <a:cxnLst/>
              <a:rect l="l" t="t" r="r" b="b"/>
              <a:pathLst>
                <a:path w="57281" h="57281" extrusionOk="0">
                  <a:moveTo>
                    <a:pt x="28640" y="524"/>
                  </a:moveTo>
                  <a:cubicBezTo>
                    <a:pt x="44146" y="524"/>
                    <a:pt x="56757" y="13135"/>
                    <a:pt x="56757" y="28641"/>
                  </a:cubicBezTo>
                  <a:cubicBezTo>
                    <a:pt x="56757" y="44146"/>
                    <a:pt x="44146" y="56757"/>
                    <a:pt x="28640" y="56757"/>
                  </a:cubicBezTo>
                  <a:cubicBezTo>
                    <a:pt x="13135" y="56757"/>
                    <a:pt x="524" y="44146"/>
                    <a:pt x="524" y="28641"/>
                  </a:cubicBezTo>
                  <a:cubicBezTo>
                    <a:pt x="524" y="13135"/>
                    <a:pt x="13135" y="524"/>
                    <a:pt x="28640" y="524"/>
                  </a:cubicBezTo>
                  <a:close/>
                  <a:moveTo>
                    <a:pt x="28640" y="1"/>
                  </a:moveTo>
                  <a:cubicBezTo>
                    <a:pt x="12850" y="1"/>
                    <a:pt x="1" y="12850"/>
                    <a:pt x="1" y="28641"/>
                  </a:cubicBezTo>
                  <a:cubicBezTo>
                    <a:pt x="1" y="44432"/>
                    <a:pt x="12850" y="57280"/>
                    <a:pt x="28640" y="57280"/>
                  </a:cubicBezTo>
                  <a:cubicBezTo>
                    <a:pt x="44432" y="57280"/>
                    <a:pt x="57280" y="44432"/>
                    <a:pt x="57280" y="28641"/>
                  </a:cubicBezTo>
                  <a:cubicBezTo>
                    <a:pt x="57280" y="12850"/>
                    <a:pt x="44432" y="1"/>
                    <a:pt x="28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3253800" y="2783320"/>
              <a:ext cx="534329" cy="802154"/>
            </a:xfrm>
            <a:custGeom>
              <a:avLst/>
              <a:gdLst/>
              <a:ahLst/>
              <a:cxnLst/>
              <a:rect l="l" t="t" r="r" b="b"/>
              <a:pathLst>
                <a:path w="29926" h="44926" extrusionOk="0">
                  <a:moveTo>
                    <a:pt x="18034" y="1"/>
                  </a:moveTo>
                  <a:cubicBezTo>
                    <a:pt x="17985" y="1"/>
                    <a:pt x="17936" y="3"/>
                    <a:pt x="17886" y="8"/>
                  </a:cubicBezTo>
                  <a:cubicBezTo>
                    <a:pt x="17151" y="85"/>
                    <a:pt x="16612" y="743"/>
                    <a:pt x="16585" y="1483"/>
                  </a:cubicBezTo>
                  <a:lnTo>
                    <a:pt x="16045" y="16426"/>
                  </a:lnTo>
                  <a:cubicBezTo>
                    <a:pt x="16034" y="16695"/>
                    <a:pt x="15818" y="16917"/>
                    <a:pt x="15548" y="16934"/>
                  </a:cubicBezTo>
                  <a:cubicBezTo>
                    <a:pt x="15539" y="16934"/>
                    <a:pt x="15529" y="16935"/>
                    <a:pt x="15520" y="16935"/>
                  </a:cubicBezTo>
                  <a:cubicBezTo>
                    <a:pt x="15246" y="16935"/>
                    <a:pt x="15013" y="16718"/>
                    <a:pt x="14998" y="16443"/>
                  </a:cubicBezTo>
                  <a:lnTo>
                    <a:pt x="14123" y="2864"/>
                  </a:lnTo>
                  <a:cubicBezTo>
                    <a:pt x="14064" y="2111"/>
                    <a:pt x="13432" y="1534"/>
                    <a:pt x="12682" y="1534"/>
                  </a:cubicBezTo>
                  <a:cubicBezTo>
                    <a:pt x="12606" y="1534"/>
                    <a:pt x="12528" y="1540"/>
                    <a:pt x="12449" y="1553"/>
                  </a:cubicBezTo>
                  <a:cubicBezTo>
                    <a:pt x="11721" y="1665"/>
                    <a:pt x="11223" y="2357"/>
                    <a:pt x="11235" y="3091"/>
                  </a:cubicBezTo>
                  <a:lnTo>
                    <a:pt x="11412" y="11507"/>
                  </a:lnTo>
                  <a:cubicBezTo>
                    <a:pt x="11482" y="15055"/>
                    <a:pt x="10911" y="18980"/>
                    <a:pt x="10645" y="22002"/>
                  </a:cubicBezTo>
                  <a:cubicBezTo>
                    <a:pt x="10577" y="22783"/>
                    <a:pt x="9918" y="23380"/>
                    <a:pt x="9137" y="23380"/>
                  </a:cubicBezTo>
                  <a:cubicBezTo>
                    <a:pt x="9124" y="23380"/>
                    <a:pt x="9110" y="23380"/>
                    <a:pt x="9097" y="23380"/>
                  </a:cubicBezTo>
                  <a:cubicBezTo>
                    <a:pt x="8600" y="23363"/>
                    <a:pt x="8141" y="23104"/>
                    <a:pt x="7871" y="22683"/>
                  </a:cubicBezTo>
                  <a:lnTo>
                    <a:pt x="6823" y="21036"/>
                  </a:lnTo>
                  <a:cubicBezTo>
                    <a:pt x="6105" y="19536"/>
                    <a:pt x="4869" y="18342"/>
                    <a:pt x="3347" y="17684"/>
                  </a:cubicBezTo>
                  <a:lnTo>
                    <a:pt x="2915" y="17505"/>
                  </a:lnTo>
                  <a:cubicBezTo>
                    <a:pt x="2643" y="17386"/>
                    <a:pt x="2360" y="17330"/>
                    <a:pt x="2082" y="17330"/>
                  </a:cubicBezTo>
                  <a:cubicBezTo>
                    <a:pt x="1251" y="17330"/>
                    <a:pt x="465" y="17832"/>
                    <a:pt x="145" y="18661"/>
                  </a:cubicBezTo>
                  <a:cubicBezTo>
                    <a:pt x="0" y="19022"/>
                    <a:pt x="118" y="19444"/>
                    <a:pt x="426" y="19692"/>
                  </a:cubicBezTo>
                  <a:lnTo>
                    <a:pt x="2472" y="21581"/>
                  </a:lnTo>
                  <a:lnTo>
                    <a:pt x="5372" y="27164"/>
                  </a:lnTo>
                  <a:cubicBezTo>
                    <a:pt x="8417" y="32120"/>
                    <a:pt x="11779" y="33145"/>
                    <a:pt x="11779" y="33145"/>
                  </a:cubicBezTo>
                  <a:lnTo>
                    <a:pt x="11688" y="44564"/>
                  </a:lnTo>
                  <a:cubicBezTo>
                    <a:pt x="13162" y="44801"/>
                    <a:pt x="14669" y="44926"/>
                    <a:pt x="16207" y="44926"/>
                  </a:cubicBezTo>
                  <a:cubicBezTo>
                    <a:pt x="18917" y="44926"/>
                    <a:pt x="21529" y="44537"/>
                    <a:pt x="24013" y="43830"/>
                  </a:cubicBezTo>
                  <a:lnTo>
                    <a:pt x="24185" y="33377"/>
                  </a:lnTo>
                  <a:cubicBezTo>
                    <a:pt x="24185" y="33377"/>
                    <a:pt x="26816" y="30619"/>
                    <a:pt x="27285" y="26046"/>
                  </a:cubicBezTo>
                  <a:cubicBezTo>
                    <a:pt x="27760" y="21469"/>
                    <a:pt x="27701" y="20621"/>
                    <a:pt x="27701" y="20621"/>
                  </a:cubicBezTo>
                  <a:lnTo>
                    <a:pt x="29806" y="9888"/>
                  </a:lnTo>
                  <a:cubicBezTo>
                    <a:pt x="29925" y="9294"/>
                    <a:pt x="29639" y="8662"/>
                    <a:pt x="29077" y="8435"/>
                  </a:cubicBezTo>
                  <a:cubicBezTo>
                    <a:pt x="28919" y="8373"/>
                    <a:pt x="28760" y="8345"/>
                    <a:pt x="28605" y="8345"/>
                  </a:cubicBezTo>
                  <a:cubicBezTo>
                    <a:pt x="28046" y="8345"/>
                    <a:pt x="27543" y="8720"/>
                    <a:pt x="27404" y="9278"/>
                  </a:cubicBezTo>
                  <a:lnTo>
                    <a:pt x="24710" y="19196"/>
                  </a:lnTo>
                  <a:cubicBezTo>
                    <a:pt x="24647" y="19429"/>
                    <a:pt x="24440" y="19576"/>
                    <a:pt x="24217" y="19576"/>
                  </a:cubicBezTo>
                  <a:cubicBezTo>
                    <a:pt x="24151" y="19576"/>
                    <a:pt x="24084" y="19563"/>
                    <a:pt x="24018" y="19536"/>
                  </a:cubicBezTo>
                  <a:cubicBezTo>
                    <a:pt x="23808" y="19449"/>
                    <a:pt x="23684" y="19234"/>
                    <a:pt x="23706" y="19012"/>
                  </a:cubicBezTo>
                  <a:lnTo>
                    <a:pt x="25189" y="4134"/>
                  </a:lnTo>
                  <a:cubicBezTo>
                    <a:pt x="25261" y="3302"/>
                    <a:pt x="24601" y="2572"/>
                    <a:pt x="23749" y="2572"/>
                  </a:cubicBezTo>
                  <a:cubicBezTo>
                    <a:pt x="23009" y="2572"/>
                    <a:pt x="22410" y="3178"/>
                    <a:pt x="22307" y="3907"/>
                  </a:cubicBezTo>
                  <a:lnTo>
                    <a:pt x="20537" y="16782"/>
                  </a:lnTo>
                  <a:cubicBezTo>
                    <a:pt x="20503" y="17040"/>
                    <a:pt x="20280" y="17227"/>
                    <a:pt x="20027" y="17227"/>
                  </a:cubicBezTo>
                  <a:cubicBezTo>
                    <a:pt x="19999" y="17227"/>
                    <a:pt x="19971" y="17225"/>
                    <a:pt x="19942" y="17220"/>
                  </a:cubicBezTo>
                  <a:cubicBezTo>
                    <a:pt x="19694" y="17176"/>
                    <a:pt x="19510" y="16966"/>
                    <a:pt x="19510" y="16712"/>
                  </a:cubicBezTo>
                  <a:lnTo>
                    <a:pt x="19478" y="1418"/>
                  </a:lnTo>
                  <a:cubicBezTo>
                    <a:pt x="19463" y="630"/>
                    <a:pt x="18816" y="1"/>
                    <a:pt x="18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3237303" y="2918374"/>
              <a:ext cx="500511" cy="671116"/>
            </a:xfrm>
            <a:custGeom>
              <a:avLst/>
              <a:gdLst/>
              <a:ahLst/>
              <a:cxnLst/>
              <a:rect l="l" t="t" r="r" b="b"/>
              <a:pathLst>
                <a:path w="28032" h="37587" extrusionOk="0">
                  <a:moveTo>
                    <a:pt x="16480" y="1"/>
                  </a:moveTo>
                  <a:cubicBezTo>
                    <a:pt x="16371" y="1"/>
                    <a:pt x="16260" y="13"/>
                    <a:pt x="16148" y="39"/>
                  </a:cubicBezTo>
                  <a:cubicBezTo>
                    <a:pt x="15431" y="201"/>
                    <a:pt x="14977" y="919"/>
                    <a:pt x="15042" y="1654"/>
                  </a:cubicBezTo>
                  <a:lnTo>
                    <a:pt x="15608" y="9660"/>
                  </a:lnTo>
                  <a:cubicBezTo>
                    <a:pt x="15630" y="9929"/>
                    <a:pt x="15446" y="10173"/>
                    <a:pt x="15177" y="10221"/>
                  </a:cubicBezTo>
                  <a:cubicBezTo>
                    <a:pt x="15144" y="10227"/>
                    <a:pt x="15112" y="10230"/>
                    <a:pt x="15080" y="10230"/>
                  </a:cubicBezTo>
                  <a:cubicBezTo>
                    <a:pt x="14835" y="10230"/>
                    <a:pt x="14614" y="10053"/>
                    <a:pt x="14566" y="9799"/>
                  </a:cubicBezTo>
                  <a:lnTo>
                    <a:pt x="13179" y="3591"/>
                  </a:lnTo>
                  <a:cubicBezTo>
                    <a:pt x="13039" y="2906"/>
                    <a:pt x="12436" y="2432"/>
                    <a:pt x="11764" y="2432"/>
                  </a:cubicBezTo>
                  <a:cubicBezTo>
                    <a:pt x="11631" y="2432"/>
                    <a:pt x="11495" y="2450"/>
                    <a:pt x="11360" y="2489"/>
                  </a:cubicBezTo>
                  <a:cubicBezTo>
                    <a:pt x="10652" y="2695"/>
                    <a:pt x="10236" y="3440"/>
                    <a:pt x="10345" y="4168"/>
                  </a:cubicBezTo>
                  <a:cubicBezTo>
                    <a:pt x="10345" y="4168"/>
                    <a:pt x="10824" y="12822"/>
                    <a:pt x="10933" y="15852"/>
                  </a:cubicBezTo>
                  <a:cubicBezTo>
                    <a:pt x="10960" y="16651"/>
                    <a:pt x="10361" y="17331"/>
                    <a:pt x="9561" y="17406"/>
                  </a:cubicBezTo>
                  <a:cubicBezTo>
                    <a:pt x="9513" y="17411"/>
                    <a:pt x="9466" y="17413"/>
                    <a:pt x="9418" y="17413"/>
                  </a:cubicBezTo>
                  <a:cubicBezTo>
                    <a:pt x="8973" y="17413"/>
                    <a:pt x="8548" y="17213"/>
                    <a:pt x="8260" y="16866"/>
                  </a:cubicBezTo>
                  <a:lnTo>
                    <a:pt x="7019" y="15361"/>
                  </a:lnTo>
                  <a:cubicBezTo>
                    <a:pt x="6122" y="13963"/>
                    <a:pt x="4752" y="12931"/>
                    <a:pt x="3159" y="12456"/>
                  </a:cubicBezTo>
                  <a:lnTo>
                    <a:pt x="2706" y="12331"/>
                  </a:lnTo>
                  <a:cubicBezTo>
                    <a:pt x="2510" y="12273"/>
                    <a:pt x="2312" y="12246"/>
                    <a:pt x="2117" y="12246"/>
                  </a:cubicBezTo>
                  <a:cubicBezTo>
                    <a:pt x="1191" y="12246"/>
                    <a:pt x="338" y="12871"/>
                    <a:pt x="97" y="13816"/>
                  </a:cubicBezTo>
                  <a:cubicBezTo>
                    <a:pt x="0" y="14200"/>
                    <a:pt x="167" y="14599"/>
                    <a:pt x="503" y="14810"/>
                  </a:cubicBezTo>
                  <a:lnTo>
                    <a:pt x="2770" y="16435"/>
                  </a:lnTo>
                  <a:lnTo>
                    <a:pt x="6322" y="21623"/>
                  </a:lnTo>
                  <a:cubicBezTo>
                    <a:pt x="9956" y="26168"/>
                    <a:pt x="13422" y="26773"/>
                    <a:pt x="13422" y="26773"/>
                  </a:cubicBezTo>
                  <a:lnTo>
                    <a:pt x="14653" y="37473"/>
                  </a:lnTo>
                  <a:cubicBezTo>
                    <a:pt x="15468" y="37544"/>
                    <a:pt x="16293" y="37587"/>
                    <a:pt x="17131" y="37587"/>
                  </a:cubicBezTo>
                  <a:cubicBezTo>
                    <a:pt x="20549" y="37587"/>
                    <a:pt x="23830" y="36982"/>
                    <a:pt x="26865" y="35870"/>
                  </a:cubicBezTo>
                  <a:lnTo>
                    <a:pt x="25764" y="25488"/>
                  </a:lnTo>
                  <a:cubicBezTo>
                    <a:pt x="25764" y="25488"/>
                    <a:pt x="28031" y="22427"/>
                    <a:pt x="27939" y="17828"/>
                  </a:cubicBezTo>
                  <a:cubicBezTo>
                    <a:pt x="27852" y="13233"/>
                    <a:pt x="27685" y="12396"/>
                    <a:pt x="27685" y="12396"/>
                  </a:cubicBezTo>
                  <a:lnTo>
                    <a:pt x="27810" y="6139"/>
                  </a:lnTo>
                  <a:cubicBezTo>
                    <a:pt x="27852" y="5534"/>
                    <a:pt x="27491" y="4946"/>
                    <a:pt x="26903" y="4789"/>
                  </a:cubicBezTo>
                  <a:cubicBezTo>
                    <a:pt x="26792" y="4759"/>
                    <a:pt x="26682" y="4745"/>
                    <a:pt x="26574" y="4745"/>
                  </a:cubicBezTo>
                  <a:cubicBezTo>
                    <a:pt x="25958" y="4745"/>
                    <a:pt x="25426" y="5207"/>
                    <a:pt x="25348" y="5832"/>
                  </a:cubicBezTo>
                  <a:lnTo>
                    <a:pt x="24543" y="11349"/>
                  </a:lnTo>
                  <a:cubicBezTo>
                    <a:pt x="24507" y="11609"/>
                    <a:pt x="24284" y="11788"/>
                    <a:pt x="24036" y="11788"/>
                  </a:cubicBezTo>
                  <a:cubicBezTo>
                    <a:pt x="23991" y="11788"/>
                    <a:pt x="23946" y="11783"/>
                    <a:pt x="23900" y="11770"/>
                  </a:cubicBezTo>
                  <a:cubicBezTo>
                    <a:pt x="23684" y="11705"/>
                    <a:pt x="23534" y="11511"/>
                    <a:pt x="23529" y="11290"/>
                  </a:cubicBezTo>
                  <a:lnTo>
                    <a:pt x="23367" y="2743"/>
                  </a:lnTo>
                  <a:cubicBezTo>
                    <a:pt x="23337" y="1965"/>
                    <a:pt x="22695" y="1356"/>
                    <a:pt x="21920" y="1356"/>
                  </a:cubicBezTo>
                  <a:cubicBezTo>
                    <a:pt x="21861" y="1356"/>
                    <a:pt x="21801" y="1360"/>
                    <a:pt x="21741" y="1367"/>
                  </a:cubicBezTo>
                  <a:cubicBezTo>
                    <a:pt x="21012" y="1459"/>
                    <a:pt x="20489" y="2128"/>
                    <a:pt x="20477" y="2868"/>
                  </a:cubicBezTo>
                  <a:lnTo>
                    <a:pt x="20105" y="9460"/>
                  </a:lnTo>
                  <a:cubicBezTo>
                    <a:pt x="20105" y="9742"/>
                    <a:pt x="19878" y="9968"/>
                    <a:pt x="19600" y="9968"/>
                  </a:cubicBezTo>
                  <a:cubicBezTo>
                    <a:pt x="19590" y="9968"/>
                    <a:pt x="19580" y="9967"/>
                    <a:pt x="19570" y="9967"/>
                  </a:cubicBezTo>
                  <a:cubicBezTo>
                    <a:pt x="19323" y="9956"/>
                    <a:pt x="19112" y="9767"/>
                    <a:pt x="19084" y="9518"/>
                  </a:cubicBezTo>
                  <a:lnTo>
                    <a:pt x="17903" y="1243"/>
                  </a:lnTo>
                  <a:cubicBezTo>
                    <a:pt x="17799" y="522"/>
                    <a:pt x="17186" y="1"/>
                    <a:pt x="1648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3"/>
          <p:cNvGrpSpPr/>
          <p:nvPr/>
        </p:nvGrpSpPr>
        <p:grpSpPr>
          <a:xfrm>
            <a:off x="5083400" y="2566816"/>
            <a:ext cx="1032615" cy="1032633"/>
            <a:chOff x="5083400" y="2566816"/>
            <a:chExt cx="1032615" cy="1032633"/>
          </a:xfrm>
        </p:grpSpPr>
        <p:sp>
          <p:nvSpPr>
            <p:cNvPr id="826" name="Google Shape;826;p43"/>
            <p:cNvSpPr/>
            <p:nvPr/>
          </p:nvSpPr>
          <p:spPr>
            <a:xfrm>
              <a:off x="5088375" y="2571794"/>
              <a:ext cx="1022700" cy="102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5083400" y="2566816"/>
              <a:ext cx="1032615" cy="1032633"/>
            </a:xfrm>
            <a:custGeom>
              <a:avLst/>
              <a:gdLst/>
              <a:ahLst/>
              <a:cxnLst/>
              <a:rect l="l" t="t" r="r" b="b"/>
              <a:pathLst>
                <a:path w="57280" h="57281" extrusionOk="0">
                  <a:moveTo>
                    <a:pt x="28640" y="524"/>
                  </a:moveTo>
                  <a:cubicBezTo>
                    <a:pt x="44145" y="524"/>
                    <a:pt x="56756" y="13135"/>
                    <a:pt x="56756" y="28641"/>
                  </a:cubicBezTo>
                  <a:cubicBezTo>
                    <a:pt x="56756" y="44146"/>
                    <a:pt x="44145" y="56757"/>
                    <a:pt x="28640" y="56757"/>
                  </a:cubicBezTo>
                  <a:cubicBezTo>
                    <a:pt x="13136" y="56757"/>
                    <a:pt x="524" y="44146"/>
                    <a:pt x="524" y="28641"/>
                  </a:cubicBezTo>
                  <a:cubicBezTo>
                    <a:pt x="524" y="13135"/>
                    <a:pt x="13136" y="524"/>
                    <a:pt x="28640" y="524"/>
                  </a:cubicBezTo>
                  <a:close/>
                  <a:moveTo>
                    <a:pt x="28640" y="1"/>
                  </a:moveTo>
                  <a:cubicBezTo>
                    <a:pt x="12849" y="1"/>
                    <a:pt x="0" y="12850"/>
                    <a:pt x="0" y="28641"/>
                  </a:cubicBezTo>
                  <a:cubicBezTo>
                    <a:pt x="0" y="44432"/>
                    <a:pt x="12849" y="57280"/>
                    <a:pt x="28640" y="57280"/>
                  </a:cubicBezTo>
                  <a:cubicBezTo>
                    <a:pt x="44432" y="57280"/>
                    <a:pt x="57280" y="44432"/>
                    <a:pt x="57280" y="28641"/>
                  </a:cubicBezTo>
                  <a:cubicBezTo>
                    <a:pt x="57280" y="12850"/>
                    <a:pt x="44432" y="1"/>
                    <a:pt x="28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323985" y="2795989"/>
              <a:ext cx="582126" cy="788775"/>
            </a:xfrm>
            <a:custGeom>
              <a:avLst/>
              <a:gdLst/>
              <a:ahLst/>
              <a:cxnLst/>
              <a:rect l="l" t="t" r="r" b="b"/>
              <a:pathLst>
                <a:path w="32291" h="43754" extrusionOk="0">
                  <a:moveTo>
                    <a:pt x="19523" y="1"/>
                  </a:moveTo>
                  <a:cubicBezTo>
                    <a:pt x="18943" y="1"/>
                    <a:pt x="18393" y="371"/>
                    <a:pt x="18140" y="921"/>
                  </a:cubicBezTo>
                  <a:lnTo>
                    <a:pt x="14642" y="8576"/>
                  </a:lnTo>
                  <a:cubicBezTo>
                    <a:pt x="13162" y="11804"/>
                    <a:pt x="10939" y="15086"/>
                    <a:pt x="9389" y="17695"/>
                  </a:cubicBezTo>
                  <a:cubicBezTo>
                    <a:pt x="9107" y="18166"/>
                    <a:pt x="8605" y="18430"/>
                    <a:pt x="8089" y="18430"/>
                  </a:cubicBezTo>
                  <a:cubicBezTo>
                    <a:pt x="7855" y="18430"/>
                    <a:pt x="7617" y="18375"/>
                    <a:pt x="7396" y="18261"/>
                  </a:cubicBezTo>
                  <a:cubicBezTo>
                    <a:pt x="6955" y="18029"/>
                    <a:pt x="6651" y="17591"/>
                    <a:pt x="6593" y="17095"/>
                  </a:cubicBezTo>
                  <a:lnTo>
                    <a:pt x="6366" y="15162"/>
                  </a:lnTo>
                  <a:cubicBezTo>
                    <a:pt x="6372" y="13499"/>
                    <a:pt x="5777" y="11890"/>
                    <a:pt x="4692" y="10627"/>
                  </a:cubicBezTo>
                  <a:lnTo>
                    <a:pt x="4384" y="10282"/>
                  </a:lnTo>
                  <a:cubicBezTo>
                    <a:pt x="3971" y="9802"/>
                    <a:pt x="3389" y="9557"/>
                    <a:pt x="2804" y="9557"/>
                  </a:cubicBezTo>
                  <a:cubicBezTo>
                    <a:pt x="2297" y="9557"/>
                    <a:pt x="1787" y="9741"/>
                    <a:pt x="1383" y="10115"/>
                  </a:cubicBezTo>
                  <a:cubicBezTo>
                    <a:pt x="1097" y="10384"/>
                    <a:pt x="1022" y="10816"/>
                    <a:pt x="1189" y="11167"/>
                  </a:cubicBezTo>
                  <a:lnTo>
                    <a:pt x="2214" y="13763"/>
                  </a:lnTo>
                  <a:lnTo>
                    <a:pt x="2392" y="20048"/>
                  </a:lnTo>
                  <a:cubicBezTo>
                    <a:pt x="2986" y="25835"/>
                    <a:pt x="5567" y="28222"/>
                    <a:pt x="5567" y="28222"/>
                  </a:cubicBezTo>
                  <a:lnTo>
                    <a:pt x="1" y="39515"/>
                  </a:lnTo>
                  <a:cubicBezTo>
                    <a:pt x="3445" y="41723"/>
                    <a:pt x="7396" y="43208"/>
                    <a:pt x="11640" y="43753"/>
                  </a:cubicBezTo>
                  <a:lnTo>
                    <a:pt x="16640" y="33826"/>
                  </a:lnTo>
                  <a:cubicBezTo>
                    <a:pt x="16640" y="33826"/>
                    <a:pt x="20208" y="32481"/>
                    <a:pt x="22621" y="28567"/>
                  </a:cubicBezTo>
                  <a:cubicBezTo>
                    <a:pt x="25029" y="24652"/>
                    <a:pt x="25348" y="23859"/>
                    <a:pt x="25348" y="23859"/>
                  </a:cubicBezTo>
                  <a:lnTo>
                    <a:pt x="31912" y="15114"/>
                  </a:lnTo>
                  <a:cubicBezTo>
                    <a:pt x="32274" y="14628"/>
                    <a:pt x="32290" y="13937"/>
                    <a:pt x="31880" y="13489"/>
                  </a:cubicBezTo>
                  <a:cubicBezTo>
                    <a:pt x="31628" y="13211"/>
                    <a:pt x="31292" y="13077"/>
                    <a:pt x="30958" y="13077"/>
                  </a:cubicBezTo>
                  <a:cubicBezTo>
                    <a:pt x="30604" y="13077"/>
                    <a:pt x="30251" y="13229"/>
                    <a:pt x="30006" y="13521"/>
                  </a:cubicBezTo>
                  <a:lnTo>
                    <a:pt x="23275" y="21278"/>
                  </a:lnTo>
                  <a:cubicBezTo>
                    <a:pt x="23171" y="21398"/>
                    <a:pt x="23029" y="21458"/>
                    <a:pt x="22886" y="21458"/>
                  </a:cubicBezTo>
                  <a:cubicBezTo>
                    <a:pt x="22745" y="21458"/>
                    <a:pt x="22605" y="21400"/>
                    <a:pt x="22503" y="21284"/>
                  </a:cubicBezTo>
                  <a:cubicBezTo>
                    <a:pt x="22356" y="21116"/>
                    <a:pt x="22336" y="20869"/>
                    <a:pt x="22448" y="20680"/>
                  </a:cubicBezTo>
                  <a:lnTo>
                    <a:pt x="30255" y="7928"/>
                  </a:lnTo>
                  <a:cubicBezTo>
                    <a:pt x="30681" y="7205"/>
                    <a:pt x="30406" y="6265"/>
                    <a:pt x="29634" y="5892"/>
                  </a:cubicBezTo>
                  <a:cubicBezTo>
                    <a:pt x="29444" y="5800"/>
                    <a:pt x="29243" y="5756"/>
                    <a:pt x="29042" y="5756"/>
                  </a:cubicBezTo>
                  <a:cubicBezTo>
                    <a:pt x="28542" y="5756"/>
                    <a:pt x="28049" y="6025"/>
                    <a:pt x="27755" y="6465"/>
                  </a:cubicBezTo>
                  <a:lnTo>
                    <a:pt x="20564" y="17289"/>
                  </a:lnTo>
                  <a:cubicBezTo>
                    <a:pt x="20465" y="17439"/>
                    <a:pt x="20303" y="17519"/>
                    <a:pt x="20139" y="17519"/>
                  </a:cubicBezTo>
                  <a:cubicBezTo>
                    <a:pt x="20036" y="17519"/>
                    <a:pt x="19932" y="17488"/>
                    <a:pt x="19841" y="17424"/>
                  </a:cubicBezTo>
                  <a:cubicBezTo>
                    <a:pt x="19635" y="17284"/>
                    <a:pt x="19565" y="17008"/>
                    <a:pt x="19673" y="16781"/>
                  </a:cubicBezTo>
                  <a:lnTo>
                    <a:pt x="26293" y="2994"/>
                  </a:lnTo>
                  <a:cubicBezTo>
                    <a:pt x="26637" y="2232"/>
                    <a:pt x="26271" y="1325"/>
                    <a:pt x="25466" y="1033"/>
                  </a:cubicBezTo>
                  <a:cubicBezTo>
                    <a:pt x="25315" y="978"/>
                    <a:pt x="25160" y="952"/>
                    <a:pt x="25007" y="952"/>
                  </a:cubicBezTo>
                  <a:cubicBezTo>
                    <a:pt x="24458" y="952"/>
                    <a:pt x="23928" y="1285"/>
                    <a:pt x="23657" y="1795"/>
                  </a:cubicBezTo>
                  <a:lnTo>
                    <a:pt x="16672" y="15022"/>
                  </a:lnTo>
                  <a:cubicBezTo>
                    <a:pt x="16580" y="15197"/>
                    <a:pt x="16398" y="15299"/>
                    <a:pt x="16208" y="15299"/>
                  </a:cubicBezTo>
                  <a:cubicBezTo>
                    <a:pt x="16141" y="15299"/>
                    <a:pt x="16073" y="15286"/>
                    <a:pt x="16008" y="15259"/>
                  </a:cubicBezTo>
                  <a:cubicBezTo>
                    <a:pt x="15743" y="15146"/>
                    <a:pt x="15614" y="14844"/>
                    <a:pt x="15721" y="14578"/>
                  </a:cubicBezTo>
                  <a:lnTo>
                    <a:pt x="20839" y="1973"/>
                  </a:lnTo>
                  <a:cubicBezTo>
                    <a:pt x="21142" y="1190"/>
                    <a:pt x="20721" y="305"/>
                    <a:pt x="19906" y="56"/>
                  </a:cubicBezTo>
                  <a:cubicBezTo>
                    <a:pt x="19779" y="19"/>
                    <a:pt x="19650" y="1"/>
                    <a:pt x="195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5268603" y="2813991"/>
              <a:ext cx="661050" cy="769630"/>
            </a:xfrm>
            <a:custGeom>
              <a:avLst/>
              <a:gdLst/>
              <a:ahLst/>
              <a:cxnLst/>
              <a:rect l="l" t="t" r="r" b="b"/>
              <a:pathLst>
                <a:path w="36669" h="42692" extrusionOk="0">
                  <a:moveTo>
                    <a:pt x="11213" y="522"/>
                  </a:moveTo>
                  <a:cubicBezTo>
                    <a:pt x="11625" y="522"/>
                    <a:pt x="12039" y="746"/>
                    <a:pt x="12289" y="1137"/>
                  </a:cubicBezTo>
                  <a:lnTo>
                    <a:pt x="16807" y="8236"/>
                  </a:lnTo>
                  <a:cubicBezTo>
                    <a:pt x="18222" y="10461"/>
                    <a:pt x="20051" y="12664"/>
                    <a:pt x="21666" y="14607"/>
                  </a:cubicBezTo>
                  <a:cubicBezTo>
                    <a:pt x="22238" y="15298"/>
                    <a:pt x="22784" y="15951"/>
                    <a:pt x="23275" y="16571"/>
                  </a:cubicBezTo>
                  <a:cubicBezTo>
                    <a:pt x="23625" y="17005"/>
                    <a:pt x="24138" y="17234"/>
                    <a:pt x="24659" y="17234"/>
                  </a:cubicBezTo>
                  <a:cubicBezTo>
                    <a:pt x="25013" y="17234"/>
                    <a:pt x="25371" y="17128"/>
                    <a:pt x="25682" y="16907"/>
                  </a:cubicBezTo>
                  <a:cubicBezTo>
                    <a:pt x="26163" y="16566"/>
                    <a:pt x="26438" y="16016"/>
                    <a:pt x="26427" y="15427"/>
                  </a:cubicBezTo>
                  <a:lnTo>
                    <a:pt x="26385" y="13446"/>
                  </a:lnTo>
                  <a:cubicBezTo>
                    <a:pt x="26163" y="11864"/>
                    <a:pt x="26514" y="10250"/>
                    <a:pt x="27377" y="8911"/>
                  </a:cubicBezTo>
                  <a:lnTo>
                    <a:pt x="27643" y="8523"/>
                  </a:lnTo>
                  <a:cubicBezTo>
                    <a:pt x="27912" y="8102"/>
                    <a:pt x="28333" y="7815"/>
                    <a:pt x="28824" y="7718"/>
                  </a:cubicBezTo>
                  <a:cubicBezTo>
                    <a:pt x="28941" y="7696"/>
                    <a:pt x="29058" y="7685"/>
                    <a:pt x="29174" y="7685"/>
                  </a:cubicBezTo>
                  <a:cubicBezTo>
                    <a:pt x="29545" y="7685"/>
                    <a:pt x="29904" y="7797"/>
                    <a:pt x="30217" y="8015"/>
                  </a:cubicBezTo>
                  <a:cubicBezTo>
                    <a:pt x="30444" y="8177"/>
                    <a:pt x="30541" y="8473"/>
                    <a:pt x="30449" y="8755"/>
                  </a:cubicBezTo>
                  <a:lnTo>
                    <a:pt x="29786" y="11508"/>
                  </a:lnTo>
                  <a:lnTo>
                    <a:pt x="30471" y="17787"/>
                  </a:lnTo>
                  <a:cubicBezTo>
                    <a:pt x="30676" y="23418"/>
                    <a:pt x="28528" y="26117"/>
                    <a:pt x="28506" y="26144"/>
                  </a:cubicBezTo>
                  <a:lnTo>
                    <a:pt x="28381" y="26301"/>
                  </a:lnTo>
                  <a:lnTo>
                    <a:pt x="35956" y="36774"/>
                  </a:lnTo>
                  <a:cubicBezTo>
                    <a:pt x="32831" y="39283"/>
                    <a:pt x="29148" y="41119"/>
                    <a:pt x="25272" y="42096"/>
                  </a:cubicBezTo>
                  <a:lnTo>
                    <a:pt x="18664" y="33146"/>
                  </a:lnTo>
                  <a:lnTo>
                    <a:pt x="18573" y="33124"/>
                  </a:lnTo>
                  <a:cubicBezTo>
                    <a:pt x="18534" y="33119"/>
                    <a:pt x="14906" y="32266"/>
                    <a:pt x="12072" y="28827"/>
                  </a:cubicBezTo>
                  <a:cubicBezTo>
                    <a:pt x="9222" y="25377"/>
                    <a:pt x="8763" y="24610"/>
                    <a:pt x="8746" y="24577"/>
                  </a:cubicBezTo>
                  <a:lnTo>
                    <a:pt x="1000" y="16761"/>
                  </a:lnTo>
                  <a:cubicBezTo>
                    <a:pt x="648" y="16409"/>
                    <a:pt x="578" y="15859"/>
                    <a:pt x="838" y="15482"/>
                  </a:cubicBezTo>
                  <a:cubicBezTo>
                    <a:pt x="1005" y="15238"/>
                    <a:pt x="1253" y="15087"/>
                    <a:pt x="1535" y="15054"/>
                  </a:cubicBezTo>
                  <a:cubicBezTo>
                    <a:pt x="1577" y="15049"/>
                    <a:pt x="1615" y="15049"/>
                    <a:pt x="1653" y="15049"/>
                  </a:cubicBezTo>
                  <a:cubicBezTo>
                    <a:pt x="1891" y="15049"/>
                    <a:pt x="2128" y="15136"/>
                    <a:pt x="2312" y="15303"/>
                  </a:cubicBezTo>
                  <a:lnTo>
                    <a:pt x="10047" y="22063"/>
                  </a:lnTo>
                  <a:cubicBezTo>
                    <a:pt x="10192" y="22191"/>
                    <a:pt x="10374" y="22257"/>
                    <a:pt x="10562" y="22257"/>
                  </a:cubicBezTo>
                  <a:cubicBezTo>
                    <a:pt x="10594" y="22257"/>
                    <a:pt x="10626" y="22255"/>
                    <a:pt x="10658" y="22252"/>
                  </a:cubicBezTo>
                  <a:cubicBezTo>
                    <a:pt x="10879" y="22219"/>
                    <a:pt x="11079" y="22095"/>
                    <a:pt x="11203" y="21911"/>
                  </a:cubicBezTo>
                  <a:cubicBezTo>
                    <a:pt x="11392" y="21625"/>
                    <a:pt x="11370" y="21258"/>
                    <a:pt x="11155" y="20994"/>
                  </a:cubicBezTo>
                  <a:lnTo>
                    <a:pt x="1675" y="9440"/>
                  </a:lnTo>
                  <a:cubicBezTo>
                    <a:pt x="1470" y="9181"/>
                    <a:pt x="1383" y="8841"/>
                    <a:pt x="1437" y="8517"/>
                  </a:cubicBezTo>
                  <a:cubicBezTo>
                    <a:pt x="1485" y="8187"/>
                    <a:pt x="1669" y="7902"/>
                    <a:pt x="1949" y="7718"/>
                  </a:cubicBezTo>
                  <a:cubicBezTo>
                    <a:pt x="2138" y="7592"/>
                    <a:pt x="2354" y="7532"/>
                    <a:pt x="2574" y="7532"/>
                  </a:cubicBezTo>
                  <a:cubicBezTo>
                    <a:pt x="2928" y="7532"/>
                    <a:pt x="3288" y="7689"/>
                    <a:pt x="3548" y="7982"/>
                  </a:cubicBezTo>
                  <a:lnTo>
                    <a:pt x="12159" y="17717"/>
                  </a:lnTo>
                  <a:cubicBezTo>
                    <a:pt x="12299" y="17872"/>
                    <a:pt x="12494" y="17969"/>
                    <a:pt x="12703" y="17976"/>
                  </a:cubicBezTo>
                  <a:cubicBezTo>
                    <a:pt x="12717" y="17977"/>
                    <a:pt x="12731" y="17977"/>
                    <a:pt x="12744" y="17977"/>
                  </a:cubicBezTo>
                  <a:cubicBezTo>
                    <a:pt x="12940" y="17977"/>
                    <a:pt x="13124" y="17907"/>
                    <a:pt x="13271" y="17770"/>
                  </a:cubicBezTo>
                  <a:cubicBezTo>
                    <a:pt x="13546" y="17511"/>
                    <a:pt x="13600" y="17090"/>
                    <a:pt x="13390" y="16777"/>
                  </a:cubicBezTo>
                  <a:lnTo>
                    <a:pt x="4941" y="4030"/>
                  </a:lnTo>
                  <a:cubicBezTo>
                    <a:pt x="4762" y="3749"/>
                    <a:pt x="4709" y="3410"/>
                    <a:pt x="4795" y="3091"/>
                  </a:cubicBezTo>
                  <a:cubicBezTo>
                    <a:pt x="4881" y="2767"/>
                    <a:pt x="5091" y="2503"/>
                    <a:pt x="5389" y="2346"/>
                  </a:cubicBezTo>
                  <a:cubicBezTo>
                    <a:pt x="5552" y="2260"/>
                    <a:pt x="5729" y="2219"/>
                    <a:pt x="5907" y="2219"/>
                  </a:cubicBezTo>
                  <a:cubicBezTo>
                    <a:pt x="6298" y="2219"/>
                    <a:pt x="6693" y="2417"/>
                    <a:pt x="6949" y="2772"/>
                  </a:cubicBezTo>
                  <a:lnTo>
                    <a:pt x="15684" y="14914"/>
                  </a:lnTo>
                  <a:cubicBezTo>
                    <a:pt x="15840" y="15126"/>
                    <a:pt x="16079" y="15239"/>
                    <a:pt x="16322" y="15239"/>
                  </a:cubicBezTo>
                  <a:cubicBezTo>
                    <a:pt x="16458" y="15239"/>
                    <a:pt x="16595" y="15204"/>
                    <a:pt x="16720" y="15131"/>
                  </a:cubicBezTo>
                  <a:cubicBezTo>
                    <a:pt x="17093" y="14914"/>
                    <a:pt x="17223" y="14434"/>
                    <a:pt x="17006" y="14062"/>
                  </a:cubicBezTo>
                  <a:lnTo>
                    <a:pt x="10209" y="2281"/>
                  </a:lnTo>
                  <a:cubicBezTo>
                    <a:pt x="10047" y="1990"/>
                    <a:pt x="10015" y="1644"/>
                    <a:pt x="10119" y="1332"/>
                  </a:cubicBezTo>
                  <a:cubicBezTo>
                    <a:pt x="10221" y="1013"/>
                    <a:pt x="10448" y="764"/>
                    <a:pt x="10750" y="624"/>
                  </a:cubicBezTo>
                  <a:cubicBezTo>
                    <a:pt x="10898" y="555"/>
                    <a:pt x="11055" y="522"/>
                    <a:pt x="11213" y="522"/>
                  </a:cubicBezTo>
                  <a:close/>
                  <a:moveTo>
                    <a:pt x="11210" y="1"/>
                  </a:moveTo>
                  <a:cubicBezTo>
                    <a:pt x="10980" y="1"/>
                    <a:pt x="10750" y="49"/>
                    <a:pt x="10533" y="149"/>
                  </a:cubicBezTo>
                  <a:cubicBezTo>
                    <a:pt x="10091" y="348"/>
                    <a:pt x="9767" y="711"/>
                    <a:pt x="9621" y="1170"/>
                  </a:cubicBezTo>
                  <a:cubicBezTo>
                    <a:pt x="9471" y="1623"/>
                    <a:pt x="9519" y="2119"/>
                    <a:pt x="9756" y="2535"/>
                  </a:cubicBezTo>
                  <a:lnTo>
                    <a:pt x="16553" y="14321"/>
                  </a:lnTo>
                  <a:cubicBezTo>
                    <a:pt x="16623" y="14445"/>
                    <a:pt x="16580" y="14607"/>
                    <a:pt x="16456" y="14682"/>
                  </a:cubicBezTo>
                  <a:cubicBezTo>
                    <a:pt x="16414" y="14705"/>
                    <a:pt x="16368" y="14717"/>
                    <a:pt x="16323" y="14717"/>
                  </a:cubicBezTo>
                  <a:cubicBezTo>
                    <a:pt x="16242" y="14717"/>
                    <a:pt x="16163" y="14680"/>
                    <a:pt x="16111" y="14607"/>
                  </a:cubicBezTo>
                  <a:lnTo>
                    <a:pt x="7376" y="2465"/>
                  </a:lnTo>
                  <a:cubicBezTo>
                    <a:pt x="7020" y="1969"/>
                    <a:pt x="6461" y="1696"/>
                    <a:pt x="5905" y="1696"/>
                  </a:cubicBezTo>
                  <a:cubicBezTo>
                    <a:pt x="5644" y="1696"/>
                    <a:pt x="5384" y="1756"/>
                    <a:pt x="5146" y="1882"/>
                  </a:cubicBezTo>
                  <a:cubicBezTo>
                    <a:pt x="4714" y="2109"/>
                    <a:pt x="4411" y="2493"/>
                    <a:pt x="4288" y="2956"/>
                  </a:cubicBezTo>
                  <a:cubicBezTo>
                    <a:pt x="4169" y="3415"/>
                    <a:pt x="4244" y="3911"/>
                    <a:pt x="4503" y="4317"/>
                  </a:cubicBezTo>
                  <a:lnTo>
                    <a:pt x="12952" y="17062"/>
                  </a:lnTo>
                  <a:cubicBezTo>
                    <a:pt x="13022" y="17166"/>
                    <a:pt x="13007" y="17301"/>
                    <a:pt x="12915" y="17386"/>
                  </a:cubicBezTo>
                  <a:cubicBezTo>
                    <a:pt x="12869" y="17432"/>
                    <a:pt x="12807" y="17458"/>
                    <a:pt x="12746" y="17458"/>
                  </a:cubicBezTo>
                  <a:cubicBezTo>
                    <a:pt x="12741" y="17458"/>
                    <a:pt x="12736" y="17458"/>
                    <a:pt x="12731" y="17458"/>
                  </a:cubicBezTo>
                  <a:cubicBezTo>
                    <a:pt x="12661" y="17451"/>
                    <a:pt x="12596" y="17425"/>
                    <a:pt x="12553" y="17371"/>
                  </a:cubicBezTo>
                  <a:lnTo>
                    <a:pt x="3942" y="7636"/>
                  </a:lnTo>
                  <a:cubicBezTo>
                    <a:pt x="3576" y="7225"/>
                    <a:pt x="3070" y="7009"/>
                    <a:pt x="2571" y="7009"/>
                  </a:cubicBezTo>
                  <a:cubicBezTo>
                    <a:pt x="2253" y="7009"/>
                    <a:pt x="1938" y="7097"/>
                    <a:pt x="1664" y="7280"/>
                  </a:cubicBezTo>
                  <a:cubicBezTo>
                    <a:pt x="1259" y="7551"/>
                    <a:pt x="994" y="7960"/>
                    <a:pt x="919" y="8436"/>
                  </a:cubicBezTo>
                  <a:cubicBezTo>
                    <a:pt x="843" y="8906"/>
                    <a:pt x="972" y="9386"/>
                    <a:pt x="1269" y="9764"/>
                  </a:cubicBezTo>
                  <a:lnTo>
                    <a:pt x="10750" y="21323"/>
                  </a:lnTo>
                  <a:cubicBezTo>
                    <a:pt x="10820" y="21409"/>
                    <a:pt x="10825" y="21527"/>
                    <a:pt x="10766" y="21619"/>
                  </a:cubicBezTo>
                  <a:cubicBezTo>
                    <a:pt x="10722" y="21684"/>
                    <a:pt x="10663" y="21722"/>
                    <a:pt x="10588" y="21733"/>
                  </a:cubicBezTo>
                  <a:cubicBezTo>
                    <a:pt x="10580" y="21734"/>
                    <a:pt x="10572" y="21734"/>
                    <a:pt x="10563" y="21734"/>
                  </a:cubicBezTo>
                  <a:cubicBezTo>
                    <a:pt x="10502" y="21734"/>
                    <a:pt x="10441" y="21716"/>
                    <a:pt x="10393" y="21674"/>
                  </a:cubicBezTo>
                  <a:lnTo>
                    <a:pt x="2657" y="14909"/>
                  </a:lnTo>
                  <a:cubicBezTo>
                    <a:pt x="2376" y="14661"/>
                    <a:pt x="2018" y="14526"/>
                    <a:pt x="1646" y="14526"/>
                  </a:cubicBezTo>
                  <a:cubicBezTo>
                    <a:pt x="1589" y="14526"/>
                    <a:pt x="1532" y="14530"/>
                    <a:pt x="1475" y="14536"/>
                  </a:cubicBezTo>
                  <a:cubicBezTo>
                    <a:pt x="1042" y="14585"/>
                    <a:pt x="654" y="14822"/>
                    <a:pt x="406" y="15184"/>
                  </a:cubicBezTo>
                  <a:cubicBezTo>
                    <a:pt x="1" y="15773"/>
                    <a:pt x="98" y="16593"/>
                    <a:pt x="633" y="17127"/>
                  </a:cubicBezTo>
                  <a:lnTo>
                    <a:pt x="8315" y="24869"/>
                  </a:lnTo>
                  <a:cubicBezTo>
                    <a:pt x="8423" y="25048"/>
                    <a:pt x="9050" y="25987"/>
                    <a:pt x="11667" y="29162"/>
                  </a:cubicBezTo>
                  <a:cubicBezTo>
                    <a:pt x="14394" y="32460"/>
                    <a:pt x="17741" y="33453"/>
                    <a:pt x="18362" y="33610"/>
                  </a:cubicBezTo>
                  <a:lnTo>
                    <a:pt x="25062" y="42691"/>
                  </a:lnTo>
                  <a:lnTo>
                    <a:pt x="25229" y="42647"/>
                  </a:lnTo>
                  <a:cubicBezTo>
                    <a:pt x="29321" y="41643"/>
                    <a:pt x="33208" y="39699"/>
                    <a:pt x="36479" y="37028"/>
                  </a:cubicBezTo>
                  <a:lnTo>
                    <a:pt x="36668" y="36871"/>
                  </a:lnTo>
                  <a:lnTo>
                    <a:pt x="29036" y="26311"/>
                  </a:lnTo>
                  <a:cubicBezTo>
                    <a:pt x="29510" y="25636"/>
                    <a:pt x="31179" y="22893"/>
                    <a:pt x="30995" y="17749"/>
                  </a:cubicBezTo>
                  <a:lnTo>
                    <a:pt x="30314" y="11545"/>
                  </a:lnTo>
                  <a:lnTo>
                    <a:pt x="30957" y="8894"/>
                  </a:lnTo>
                  <a:cubicBezTo>
                    <a:pt x="31109" y="8409"/>
                    <a:pt x="30935" y="7880"/>
                    <a:pt x="30519" y="7588"/>
                  </a:cubicBezTo>
                  <a:cubicBezTo>
                    <a:pt x="30115" y="7308"/>
                    <a:pt x="29648" y="7163"/>
                    <a:pt x="29169" y="7163"/>
                  </a:cubicBezTo>
                  <a:cubicBezTo>
                    <a:pt x="29020" y="7163"/>
                    <a:pt x="28871" y="7177"/>
                    <a:pt x="28722" y="7205"/>
                  </a:cubicBezTo>
                  <a:cubicBezTo>
                    <a:pt x="28090" y="7329"/>
                    <a:pt x="27551" y="7696"/>
                    <a:pt x="27205" y="8231"/>
                  </a:cubicBezTo>
                  <a:lnTo>
                    <a:pt x="26940" y="8625"/>
                  </a:lnTo>
                  <a:cubicBezTo>
                    <a:pt x="26006" y="10072"/>
                    <a:pt x="25628" y="11810"/>
                    <a:pt x="25866" y="13489"/>
                  </a:cubicBezTo>
                  <a:lnTo>
                    <a:pt x="25904" y="15438"/>
                  </a:lnTo>
                  <a:cubicBezTo>
                    <a:pt x="25914" y="15854"/>
                    <a:pt x="25715" y="16242"/>
                    <a:pt x="25380" y="16479"/>
                  </a:cubicBezTo>
                  <a:cubicBezTo>
                    <a:pt x="25161" y="16635"/>
                    <a:pt x="24907" y="16711"/>
                    <a:pt x="24656" y="16711"/>
                  </a:cubicBezTo>
                  <a:cubicBezTo>
                    <a:pt x="24290" y="16711"/>
                    <a:pt x="23928" y="16550"/>
                    <a:pt x="23684" y="16242"/>
                  </a:cubicBezTo>
                  <a:cubicBezTo>
                    <a:pt x="23188" y="15622"/>
                    <a:pt x="22643" y="14963"/>
                    <a:pt x="22065" y="14277"/>
                  </a:cubicBezTo>
                  <a:cubicBezTo>
                    <a:pt x="20462" y="12345"/>
                    <a:pt x="18648" y="10153"/>
                    <a:pt x="17250" y="7955"/>
                  </a:cubicBezTo>
                  <a:lnTo>
                    <a:pt x="12725" y="856"/>
                  </a:lnTo>
                  <a:cubicBezTo>
                    <a:pt x="12380" y="313"/>
                    <a:pt x="11797" y="1"/>
                    <a:pt x="1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3"/>
          <p:cNvGrpSpPr/>
          <p:nvPr/>
        </p:nvGrpSpPr>
        <p:grpSpPr>
          <a:xfrm>
            <a:off x="7138800" y="2567216"/>
            <a:ext cx="1032626" cy="1032633"/>
            <a:chOff x="7138800" y="2567216"/>
            <a:chExt cx="1032626" cy="1032633"/>
          </a:xfrm>
        </p:grpSpPr>
        <p:sp>
          <p:nvSpPr>
            <p:cNvPr id="828" name="Google Shape;828;p43"/>
            <p:cNvSpPr/>
            <p:nvPr/>
          </p:nvSpPr>
          <p:spPr>
            <a:xfrm>
              <a:off x="7143756" y="2571794"/>
              <a:ext cx="1022700" cy="102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7143469" y="2879012"/>
              <a:ext cx="707363" cy="378073"/>
            </a:xfrm>
            <a:custGeom>
              <a:avLst/>
              <a:gdLst/>
              <a:ahLst/>
              <a:cxnLst/>
              <a:rect l="l" t="t" r="r" b="b"/>
              <a:pathLst>
                <a:path w="39238" h="20972" extrusionOk="0">
                  <a:moveTo>
                    <a:pt x="24837" y="1"/>
                  </a:moveTo>
                  <a:cubicBezTo>
                    <a:pt x="22977" y="1"/>
                    <a:pt x="20829" y="616"/>
                    <a:pt x="19494" y="1002"/>
                  </a:cubicBezTo>
                  <a:cubicBezTo>
                    <a:pt x="13782" y="2767"/>
                    <a:pt x="12552" y="5455"/>
                    <a:pt x="12552" y="5455"/>
                  </a:cubicBezTo>
                  <a:lnTo>
                    <a:pt x="474" y="6168"/>
                  </a:lnTo>
                  <a:cubicBezTo>
                    <a:pt x="167" y="7842"/>
                    <a:pt x="0" y="9559"/>
                    <a:pt x="0" y="11318"/>
                  </a:cubicBezTo>
                  <a:cubicBezTo>
                    <a:pt x="0" y="13792"/>
                    <a:pt x="318" y="16182"/>
                    <a:pt x="907" y="18467"/>
                  </a:cubicBezTo>
                  <a:lnTo>
                    <a:pt x="13151" y="17846"/>
                  </a:lnTo>
                  <a:cubicBezTo>
                    <a:pt x="13151" y="17846"/>
                    <a:pt x="16082" y="20281"/>
                    <a:pt x="20677" y="20448"/>
                  </a:cubicBezTo>
                  <a:cubicBezTo>
                    <a:pt x="22535" y="20513"/>
                    <a:pt x="23781" y="20533"/>
                    <a:pt x="24605" y="20533"/>
                  </a:cubicBezTo>
                  <a:cubicBezTo>
                    <a:pt x="25818" y="20533"/>
                    <a:pt x="26119" y="20491"/>
                    <a:pt x="26119" y="20491"/>
                  </a:cubicBezTo>
                  <a:lnTo>
                    <a:pt x="32353" y="20961"/>
                  </a:lnTo>
                  <a:cubicBezTo>
                    <a:pt x="32411" y="20968"/>
                    <a:pt x="32468" y="20971"/>
                    <a:pt x="32525" y="20971"/>
                  </a:cubicBezTo>
                  <a:cubicBezTo>
                    <a:pt x="33069" y="20971"/>
                    <a:pt x="33582" y="20652"/>
                    <a:pt x="33753" y="20129"/>
                  </a:cubicBezTo>
                  <a:cubicBezTo>
                    <a:pt x="33990" y="19396"/>
                    <a:pt x="33526" y="18651"/>
                    <a:pt x="32802" y="18521"/>
                  </a:cubicBezTo>
                  <a:lnTo>
                    <a:pt x="27333" y="17413"/>
                  </a:lnTo>
                  <a:cubicBezTo>
                    <a:pt x="27031" y="17355"/>
                    <a:pt x="26853" y="17041"/>
                    <a:pt x="26950" y="16745"/>
                  </a:cubicBezTo>
                  <a:cubicBezTo>
                    <a:pt x="27024" y="16537"/>
                    <a:pt x="27218" y="16399"/>
                    <a:pt x="27440" y="16399"/>
                  </a:cubicBezTo>
                  <a:cubicBezTo>
                    <a:pt x="27444" y="16399"/>
                    <a:pt x="27448" y="16399"/>
                    <a:pt x="27452" y="16399"/>
                  </a:cubicBezTo>
                  <a:lnTo>
                    <a:pt x="35993" y="16712"/>
                  </a:lnTo>
                  <a:cubicBezTo>
                    <a:pt x="35999" y="16712"/>
                    <a:pt x="36005" y="16712"/>
                    <a:pt x="36011" y="16712"/>
                  </a:cubicBezTo>
                  <a:cubicBezTo>
                    <a:pt x="36840" y="16712"/>
                    <a:pt x="37510" y="16014"/>
                    <a:pt x="37456" y="15168"/>
                  </a:cubicBezTo>
                  <a:cubicBezTo>
                    <a:pt x="37407" y="14433"/>
                    <a:pt x="36765" y="13872"/>
                    <a:pt x="36025" y="13818"/>
                  </a:cubicBezTo>
                  <a:lnTo>
                    <a:pt x="29465" y="13090"/>
                  </a:lnTo>
                  <a:cubicBezTo>
                    <a:pt x="29174" y="13068"/>
                    <a:pt x="28959" y="12814"/>
                    <a:pt x="28985" y="12522"/>
                  </a:cubicBezTo>
                  <a:cubicBezTo>
                    <a:pt x="29012" y="12275"/>
                    <a:pt x="29211" y="12080"/>
                    <a:pt x="29465" y="12058"/>
                  </a:cubicBezTo>
                  <a:lnTo>
                    <a:pt x="37795" y="11340"/>
                  </a:lnTo>
                  <a:cubicBezTo>
                    <a:pt x="38627" y="11270"/>
                    <a:pt x="39237" y="10498"/>
                    <a:pt x="39091" y="9656"/>
                  </a:cubicBezTo>
                  <a:cubicBezTo>
                    <a:pt x="38976" y="8942"/>
                    <a:pt x="38306" y="8457"/>
                    <a:pt x="37584" y="8457"/>
                  </a:cubicBezTo>
                  <a:cubicBezTo>
                    <a:pt x="37568" y="8457"/>
                    <a:pt x="37552" y="8457"/>
                    <a:pt x="37536" y="8458"/>
                  </a:cubicBezTo>
                  <a:lnTo>
                    <a:pt x="29515" y="8582"/>
                  </a:lnTo>
                  <a:cubicBezTo>
                    <a:pt x="29508" y="8582"/>
                    <a:pt x="29501" y="8582"/>
                    <a:pt x="29494" y="8582"/>
                  </a:cubicBezTo>
                  <a:cubicBezTo>
                    <a:pt x="29232" y="8582"/>
                    <a:pt x="29011" y="8386"/>
                    <a:pt x="28979" y="8123"/>
                  </a:cubicBezTo>
                  <a:cubicBezTo>
                    <a:pt x="28942" y="7837"/>
                    <a:pt x="29141" y="7573"/>
                    <a:pt x="29428" y="7534"/>
                  </a:cubicBezTo>
                  <a:lnTo>
                    <a:pt x="35707" y="6492"/>
                  </a:lnTo>
                  <a:cubicBezTo>
                    <a:pt x="36539" y="6374"/>
                    <a:pt x="37100" y="5569"/>
                    <a:pt x="36910" y="4738"/>
                  </a:cubicBezTo>
                  <a:cubicBezTo>
                    <a:pt x="36754" y="4065"/>
                    <a:pt x="36114" y="3625"/>
                    <a:pt x="35430" y="3625"/>
                  </a:cubicBezTo>
                  <a:cubicBezTo>
                    <a:pt x="35384" y="3625"/>
                    <a:pt x="35337" y="3627"/>
                    <a:pt x="35291" y="3631"/>
                  </a:cubicBezTo>
                  <a:cubicBezTo>
                    <a:pt x="35291" y="3631"/>
                    <a:pt x="26620" y="3631"/>
                    <a:pt x="23592" y="3571"/>
                  </a:cubicBezTo>
                  <a:lnTo>
                    <a:pt x="28466" y="3437"/>
                  </a:lnTo>
                  <a:cubicBezTo>
                    <a:pt x="28617" y="760"/>
                    <a:pt x="26904" y="1"/>
                    <a:pt x="248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7728103" y="3225440"/>
              <a:ext cx="13358" cy="415"/>
            </a:xfrm>
            <a:custGeom>
              <a:avLst/>
              <a:gdLst/>
              <a:ahLst/>
              <a:cxnLst/>
              <a:rect l="l" t="t" r="r" b="b"/>
              <a:pathLst>
                <a:path w="741" h="23" extrusionOk="0">
                  <a:moveTo>
                    <a:pt x="1" y="1"/>
                  </a:moveTo>
                  <a:cubicBezTo>
                    <a:pt x="276" y="11"/>
                    <a:pt x="530" y="18"/>
                    <a:pt x="741" y="23"/>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7728013" y="3220771"/>
              <a:ext cx="13539" cy="9861"/>
            </a:xfrm>
            <a:custGeom>
              <a:avLst/>
              <a:gdLst/>
              <a:ahLst/>
              <a:cxnLst/>
              <a:rect l="l" t="t" r="r" b="b"/>
              <a:pathLst>
                <a:path w="751" h="547" extrusionOk="0">
                  <a:moveTo>
                    <a:pt x="16" y="1"/>
                  </a:moveTo>
                  <a:lnTo>
                    <a:pt x="1" y="524"/>
                  </a:lnTo>
                  <a:cubicBezTo>
                    <a:pt x="270" y="529"/>
                    <a:pt x="529" y="541"/>
                    <a:pt x="739" y="546"/>
                  </a:cubicBezTo>
                  <a:lnTo>
                    <a:pt x="751" y="23"/>
                  </a:lnTo>
                  <a:lnTo>
                    <a:pt x="16" y="1"/>
                  </a:lnTo>
                  <a:close/>
                </a:path>
              </a:pathLst>
            </a:custGeom>
            <a:solidFill>
              <a:srgbClr val="35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7465235" y="2915357"/>
              <a:ext cx="706191" cy="377550"/>
            </a:xfrm>
            <a:custGeom>
              <a:avLst/>
              <a:gdLst/>
              <a:ahLst/>
              <a:cxnLst/>
              <a:rect l="l" t="t" r="r" b="b"/>
              <a:pathLst>
                <a:path w="39173" h="20943" extrusionOk="0">
                  <a:moveTo>
                    <a:pt x="14255" y="522"/>
                  </a:moveTo>
                  <a:cubicBezTo>
                    <a:pt x="15071" y="522"/>
                    <a:pt x="16325" y="542"/>
                    <a:pt x="18225" y="611"/>
                  </a:cubicBezTo>
                  <a:cubicBezTo>
                    <a:pt x="22668" y="768"/>
                    <a:pt x="25563" y="3127"/>
                    <a:pt x="25590" y="3148"/>
                  </a:cubicBezTo>
                  <a:lnTo>
                    <a:pt x="25670" y="3213"/>
                  </a:lnTo>
                  <a:lnTo>
                    <a:pt x="37834" y="2597"/>
                  </a:lnTo>
                  <a:cubicBezTo>
                    <a:pt x="38373" y="4795"/>
                    <a:pt x="38649" y="7057"/>
                    <a:pt x="38649" y="9330"/>
                  </a:cubicBezTo>
                  <a:cubicBezTo>
                    <a:pt x="38649" y="11004"/>
                    <a:pt x="38492" y="12698"/>
                    <a:pt x="38191" y="14378"/>
                  </a:cubicBezTo>
                  <a:lnTo>
                    <a:pt x="26345" y="15080"/>
                  </a:lnTo>
                  <a:lnTo>
                    <a:pt x="26189" y="15090"/>
                  </a:lnTo>
                  <a:lnTo>
                    <a:pt x="26124" y="15230"/>
                  </a:lnTo>
                  <a:cubicBezTo>
                    <a:pt x="26113" y="15257"/>
                    <a:pt x="24845" y="17844"/>
                    <a:pt x="19344" y="19538"/>
                  </a:cubicBezTo>
                  <a:cubicBezTo>
                    <a:pt x="17334" y="20122"/>
                    <a:pt x="15662" y="20414"/>
                    <a:pt x="14340" y="20414"/>
                  </a:cubicBezTo>
                  <a:cubicBezTo>
                    <a:pt x="13130" y="20414"/>
                    <a:pt x="12213" y="20169"/>
                    <a:pt x="11597" y="19679"/>
                  </a:cubicBezTo>
                  <a:cubicBezTo>
                    <a:pt x="10970" y="19177"/>
                    <a:pt x="10657" y="18394"/>
                    <a:pt x="10662" y="17352"/>
                  </a:cubicBezTo>
                  <a:lnTo>
                    <a:pt x="10662" y="17352"/>
                  </a:lnTo>
                  <a:lnTo>
                    <a:pt x="14577" y="17465"/>
                  </a:lnTo>
                  <a:cubicBezTo>
                    <a:pt x="14846" y="17470"/>
                    <a:pt x="15105" y="17482"/>
                    <a:pt x="15315" y="17487"/>
                  </a:cubicBezTo>
                  <a:lnTo>
                    <a:pt x="15327" y="16964"/>
                  </a:lnTo>
                  <a:lnTo>
                    <a:pt x="14592" y="16942"/>
                  </a:lnTo>
                  <a:cubicBezTo>
                    <a:pt x="11796" y="16850"/>
                    <a:pt x="6014" y="16521"/>
                    <a:pt x="3654" y="16381"/>
                  </a:cubicBezTo>
                  <a:cubicBezTo>
                    <a:pt x="3018" y="16343"/>
                    <a:pt x="2515" y="15835"/>
                    <a:pt x="2494" y="15193"/>
                  </a:cubicBezTo>
                  <a:cubicBezTo>
                    <a:pt x="2472" y="14523"/>
                    <a:pt x="2974" y="13962"/>
                    <a:pt x="3644" y="13919"/>
                  </a:cubicBezTo>
                  <a:lnTo>
                    <a:pt x="9512" y="13519"/>
                  </a:lnTo>
                  <a:cubicBezTo>
                    <a:pt x="9938" y="13460"/>
                    <a:pt x="10247" y="13065"/>
                    <a:pt x="10192" y="12639"/>
                  </a:cubicBezTo>
                  <a:cubicBezTo>
                    <a:pt x="10140" y="12245"/>
                    <a:pt x="9805" y="11953"/>
                    <a:pt x="9418" y="11953"/>
                  </a:cubicBezTo>
                  <a:cubicBezTo>
                    <a:pt x="9408" y="11953"/>
                    <a:pt x="9398" y="11953"/>
                    <a:pt x="9388" y="11953"/>
                  </a:cubicBezTo>
                  <a:lnTo>
                    <a:pt x="1884" y="12078"/>
                  </a:lnTo>
                  <a:cubicBezTo>
                    <a:pt x="1873" y="12078"/>
                    <a:pt x="1861" y="12078"/>
                    <a:pt x="1850" y="12078"/>
                  </a:cubicBezTo>
                  <a:cubicBezTo>
                    <a:pt x="1227" y="12078"/>
                    <a:pt x="694" y="11662"/>
                    <a:pt x="599" y="11096"/>
                  </a:cubicBezTo>
                  <a:cubicBezTo>
                    <a:pt x="539" y="10765"/>
                    <a:pt x="621" y="10436"/>
                    <a:pt x="826" y="10172"/>
                  </a:cubicBezTo>
                  <a:cubicBezTo>
                    <a:pt x="1030" y="9907"/>
                    <a:pt x="1334" y="9740"/>
                    <a:pt x="1663" y="9713"/>
                  </a:cubicBezTo>
                  <a:lnTo>
                    <a:pt x="9464" y="8995"/>
                  </a:lnTo>
                  <a:cubicBezTo>
                    <a:pt x="9841" y="8968"/>
                    <a:pt x="10144" y="8677"/>
                    <a:pt x="10182" y="8298"/>
                  </a:cubicBezTo>
                  <a:cubicBezTo>
                    <a:pt x="10204" y="8088"/>
                    <a:pt x="10139" y="7882"/>
                    <a:pt x="10003" y="7720"/>
                  </a:cubicBezTo>
                  <a:cubicBezTo>
                    <a:pt x="9868" y="7558"/>
                    <a:pt x="9674" y="7461"/>
                    <a:pt x="9452" y="7446"/>
                  </a:cubicBezTo>
                  <a:lnTo>
                    <a:pt x="3422" y="7234"/>
                  </a:lnTo>
                  <a:cubicBezTo>
                    <a:pt x="2786" y="7192"/>
                    <a:pt x="2278" y="6716"/>
                    <a:pt x="2241" y="6133"/>
                  </a:cubicBezTo>
                  <a:cubicBezTo>
                    <a:pt x="2218" y="5794"/>
                    <a:pt x="2333" y="5475"/>
                    <a:pt x="2559" y="5233"/>
                  </a:cubicBezTo>
                  <a:cubicBezTo>
                    <a:pt x="2786" y="4994"/>
                    <a:pt x="3120" y="4865"/>
                    <a:pt x="3449" y="4865"/>
                  </a:cubicBezTo>
                  <a:lnTo>
                    <a:pt x="11450" y="4655"/>
                  </a:lnTo>
                  <a:cubicBezTo>
                    <a:pt x="11458" y="4655"/>
                    <a:pt x="11466" y="4655"/>
                    <a:pt x="11474" y="4655"/>
                  </a:cubicBezTo>
                  <a:cubicBezTo>
                    <a:pt x="11805" y="4655"/>
                    <a:pt x="12101" y="4448"/>
                    <a:pt x="12206" y="4136"/>
                  </a:cubicBezTo>
                  <a:cubicBezTo>
                    <a:pt x="12277" y="3920"/>
                    <a:pt x="12255" y="3693"/>
                    <a:pt x="12147" y="3499"/>
                  </a:cubicBezTo>
                  <a:cubicBezTo>
                    <a:pt x="12033" y="3305"/>
                    <a:pt x="11844" y="3170"/>
                    <a:pt x="11602" y="3121"/>
                  </a:cubicBezTo>
                  <a:lnTo>
                    <a:pt x="6160" y="2544"/>
                  </a:lnTo>
                  <a:cubicBezTo>
                    <a:pt x="5879" y="2490"/>
                    <a:pt x="5637" y="2323"/>
                    <a:pt x="5495" y="2079"/>
                  </a:cubicBezTo>
                  <a:cubicBezTo>
                    <a:pt x="5345" y="1831"/>
                    <a:pt x="5318" y="1545"/>
                    <a:pt x="5403" y="1264"/>
                  </a:cubicBezTo>
                  <a:cubicBezTo>
                    <a:pt x="5536" y="874"/>
                    <a:pt x="5937" y="607"/>
                    <a:pt x="6407" y="607"/>
                  </a:cubicBezTo>
                  <a:cubicBezTo>
                    <a:pt x="6457" y="607"/>
                    <a:pt x="6508" y="610"/>
                    <a:pt x="6559" y="616"/>
                  </a:cubicBezTo>
                  <a:lnTo>
                    <a:pt x="12828" y="562"/>
                  </a:lnTo>
                  <a:cubicBezTo>
                    <a:pt x="12849" y="559"/>
                    <a:pt x="13152" y="522"/>
                    <a:pt x="14255" y="522"/>
                  </a:cubicBezTo>
                  <a:close/>
                  <a:moveTo>
                    <a:pt x="14244" y="0"/>
                  </a:moveTo>
                  <a:cubicBezTo>
                    <a:pt x="13094" y="0"/>
                    <a:pt x="12792" y="38"/>
                    <a:pt x="12789" y="38"/>
                  </a:cubicBezTo>
                  <a:lnTo>
                    <a:pt x="6586" y="98"/>
                  </a:lnTo>
                  <a:cubicBezTo>
                    <a:pt x="6515" y="89"/>
                    <a:pt x="6444" y="84"/>
                    <a:pt x="6374" y="84"/>
                  </a:cubicBezTo>
                  <a:cubicBezTo>
                    <a:pt x="5706" y="84"/>
                    <a:pt x="5108" y="492"/>
                    <a:pt x="4907" y="1107"/>
                  </a:cubicBezTo>
                  <a:cubicBezTo>
                    <a:pt x="4772" y="1523"/>
                    <a:pt x="4820" y="1977"/>
                    <a:pt x="5042" y="2350"/>
                  </a:cubicBezTo>
                  <a:cubicBezTo>
                    <a:pt x="5263" y="2716"/>
                    <a:pt x="5637" y="2976"/>
                    <a:pt x="6084" y="3056"/>
                  </a:cubicBezTo>
                  <a:lnTo>
                    <a:pt x="11525" y="3634"/>
                  </a:lnTo>
                  <a:cubicBezTo>
                    <a:pt x="11597" y="3651"/>
                    <a:pt x="11655" y="3693"/>
                    <a:pt x="11694" y="3758"/>
                  </a:cubicBezTo>
                  <a:cubicBezTo>
                    <a:pt x="11731" y="3823"/>
                    <a:pt x="11737" y="3893"/>
                    <a:pt x="11715" y="3963"/>
                  </a:cubicBezTo>
                  <a:cubicBezTo>
                    <a:pt x="11678" y="4063"/>
                    <a:pt x="11582" y="4132"/>
                    <a:pt x="11463" y="4132"/>
                  </a:cubicBezTo>
                  <a:cubicBezTo>
                    <a:pt x="11459" y="4132"/>
                    <a:pt x="11455" y="4131"/>
                    <a:pt x="11450" y="4131"/>
                  </a:cubicBezTo>
                  <a:lnTo>
                    <a:pt x="3444" y="4341"/>
                  </a:lnTo>
                  <a:cubicBezTo>
                    <a:pt x="3432" y="4341"/>
                    <a:pt x="3420" y="4341"/>
                    <a:pt x="3409" y="4341"/>
                  </a:cubicBezTo>
                  <a:cubicBezTo>
                    <a:pt x="2941" y="4341"/>
                    <a:pt x="2502" y="4539"/>
                    <a:pt x="2181" y="4876"/>
                  </a:cubicBezTo>
                  <a:cubicBezTo>
                    <a:pt x="1852" y="5226"/>
                    <a:pt x="1685" y="5686"/>
                    <a:pt x="1717" y="6166"/>
                  </a:cubicBezTo>
                  <a:cubicBezTo>
                    <a:pt x="1775" y="7014"/>
                    <a:pt x="2494" y="7694"/>
                    <a:pt x="3395" y="7759"/>
                  </a:cubicBezTo>
                  <a:lnTo>
                    <a:pt x="9426" y="7969"/>
                  </a:lnTo>
                  <a:cubicBezTo>
                    <a:pt x="9496" y="7974"/>
                    <a:pt x="9561" y="8002"/>
                    <a:pt x="9604" y="8056"/>
                  </a:cubicBezTo>
                  <a:cubicBezTo>
                    <a:pt x="9647" y="8109"/>
                    <a:pt x="9669" y="8174"/>
                    <a:pt x="9663" y="8245"/>
                  </a:cubicBezTo>
                  <a:cubicBezTo>
                    <a:pt x="9653" y="8368"/>
                    <a:pt x="9549" y="8465"/>
                    <a:pt x="9420" y="8477"/>
                  </a:cubicBezTo>
                  <a:lnTo>
                    <a:pt x="1613" y="9195"/>
                  </a:lnTo>
                  <a:cubicBezTo>
                    <a:pt x="1144" y="9232"/>
                    <a:pt x="701" y="9476"/>
                    <a:pt x="415" y="9848"/>
                  </a:cubicBezTo>
                  <a:cubicBezTo>
                    <a:pt x="118" y="10231"/>
                    <a:pt x="0" y="10707"/>
                    <a:pt x="81" y="11181"/>
                  </a:cubicBezTo>
                  <a:cubicBezTo>
                    <a:pt x="218" y="12000"/>
                    <a:pt x="965" y="12597"/>
                    <a:pt x="1841" y="12597"/>
                  </a:cubicBezTo>
                  <a:cubicBezTo>
                    <a:pt x="1861" y="12597"/>
                    <a:pt x="1880" y="12597"/>
                    <a:pt x="1900" y="12596"/>
                  </a:cubicBezTo>
                  <a:lnTo>
                    <a:pt x="9404" y="12472"/>
                  </a:lnTo>
                  <a:cubicBezTo>
                    <a:pt x="9408" y="12471"/>
                    <a:pt x="9411" y="12471"/>
                    <a:pt x="9414" y="12471"/>
                  </a:cubicBezTo>
                  <a:cubicBezTo>
                    <a:pt x="9545" y="12471"/>
                    <a:pt x="9659" y="12572"/>
                    <a:pt x="9674" y="12704"/>
                  </a:cubicBezTo>
                  <a:cubicBezTo>
                    <a:pt x="9691" y="12850"/>
                    <a:pt x="9588" y="12980"/>
                    <a:pt x="9464" y="12995"/>
                  </a:cubicBezTo>
                  <a:lnTo>
                    <a:pt x="3606" y="13395"/>
                  </a:lnTo>
                  <a:cubicBezTo>
                    <a:pt x="2656" y="13460"/>
                    <a:pt x="1937" y="14258"/>
                    <a:pt x="1970" y="15209"/>
                  </a:cubicBezTo>
                  <a:cubicBezTo>
                    <a:pt x="2002" y="16122"/>
                    <a:pt x="2715" y="16850"/>
                    <a:pt x="3622" y="16904"/>
                  </a:cubicBezTo>
                  <a:cubicBezTo>
                    <a:pt x="5031" y="16984"/>
                    <a:pt x="7655" y="17136"/>
                    <a:pt x="10144" y="17266"/>
                  </a:cubicBezTo>
                  <a:cubicBezTo>
                    <a:pt x="10112" y="18519"/>
                    <a:pt x="10495" y="19468"/>
                    <a:pt x="11273" y="20089"/>
                  </a:cubicBezTo>
                  <a:cubicBezTo>
                    <a:pt x="11991" y="20656"/>
                    <a:pt x="13005" y="20943"/>
                    <a:pt x="14343" y="20943"/>
                  </a:cubicBezTo>
                  <a:cubicBezTo>
                    <a:pt x="15716" y="20943"/>
                    <a:pt x="17427" y="20640"/>
                    <a:pt x="19494" y="20041"/>
                  </a:cubicBezTo>
                  <a:cubicBezTo>
                    <a:pt x="24569" y="18475"/>
                    <a:pt x="26178" y="16192"/>
                    <a:pt x="26523" y="15592"/>
                  </a:cubicBezTo>
                  <a:lnTo>
                    <a:pt x="38627" y="14874"/>
                  </a:lnTo>
                  <a:lnTo>
                    <a:pt x="38665" y="14674"/>
                  </a:lnTo>
                  <a:cubicBezTo>
                    <a:pt x="39000" y="12898"/>
                    <a:pt x="39173" y="11101"/>
                    <a:pt x="39173" y="9330"/>
                  </a:cubicBezTo>
                  <a:cubicBezTo>
                    <a:pt x="39173" y="6943"/>
                    <a:pt x="38876" y="4563"/>
                    <a:pt x="38293" y="2263"/>
                  </a:cubicBezTo>
                  <a:lnTo>
                    <a:pt x="38238" y="2052"/>
                  </a:lnTo>
                  <a:lnTo>
                    <a:pt x="25843" y="2684"/>
                  </a:lnTo>
                  <a:cubicBezTo>
                    <a:pt x="25331" y="2278"/>
                    <a:pt x="22506" y="238"/>
                    <a:pt x="18242" y="87"/>
                  </a:cubicBezTo>
                  <a:cubicBezTo>
                    <a:pt x="16335" y="20"/>
                    <a:pt x="15070" y="0"/>
                    <a:pt x="14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7138800" y="2567216"/>
              <a:ext cx="1032615" cy="1032633"/>
            </a:xfrm>
            <a:custGeom>
              <a:avLst/>
              <a:gdLst/>
              <a:ahLst/>
              <a:cxnLst/>
              <a:rect l="l" t="t" r="r" b="b"/>
              <a:pathLst>
                <a:path w="57280" h="57281" extrusionOk="0">
                  <a:moveTo>
                    <a:pt x="28640" y="524"/>
                  </a:moveTo>
                  <a:cubicBezTo>
                    <a:pt x="44144" y="524"/>
                    <a:pt x="56756" y="13135"/>
                    <a:pt x="56756" y="28641"/>
                  </a:cubicBezTo>
                  <a:cubicBezTo>
                    <a:pt x="56756" y="44146"/>
                    <a:pt x="44144" y="56757"/>
                    <a:pt x="28640" y="56757"/>
                  </a:cubicBezTo>
                  <a:cubicBezTo>
                    <a:pt x="13134" y="56757"/>
                    <a:pt x="518" y="44146"/>
                    <a:pt x="518" y="28641"/>
                  </a:cubicBezTo>
                  <a:cubicBezTo>
                    <a:pt x="518" y="13135"/>
                    <a:pt x="13134" y="524"/>
                    <a:pt x="28640" y="524"/>
                  </a:cubicBezTo>
                  <a:close/>
                  <a:moveTo>
                    <a:pt x="28640" y="1"/>
                  </a:moveTo>
                  <a:cubicBezTo>
                    <a:pt x="12843" y="1"/>
                    <a:pt x="0" y="12850"/>
                    <a:pt x="0" y="28641"/>
                  </a:cubicBezTo>
                  <a:cubicBezTo>
                    <a:pt x="0" y="44432"/>
                    <a:pt x="12843" y="57280"/>
                    <a:pt x="28640" y="57280"/>
                  </a:cubicBezTo>
                  <a:cubicBezTo>
                    <a:pt x="44430" y="57280"/>
                    <a:pt x="57280" y="44432"/>
                    <a:pt x="57280" y="28641"/>
                  </a:cubicBezTo>
                  <a:cubicBezTo>
                    <a:pt x="57280" y="12850"/>
                    <a:pt x="44430" y="1"/>
                    <a:pt x="28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3"/>
          <p:cNvGrpSpPr/>
          <p:nvPr/>
        </p:nvGrpSpPr>
        <p:grpSpPr>
          <a:xfrm>
            <a:off x="972609" y="2566838"/>
            <a:ext cx="1032633" cy="1032633"/>
            <a:chOff x="972609" y="2566838"/>
            <a:chExt cx="1032633" cy="1032633"/>
          </a:xfrm>
        </p:grpSpPr>
        <p:sp>
          <p:nvSpPr>
            <p:cNvPr id="849" name="Google Shape;849;p43"/>
            <p:cNvSpPr/>
            <p:nvPr/>
          </p:nvSpPr>
          <p:spPr>
            <a:xfrm>
              <a:off x="972609" y="2566838"/>
              <a:ext cx="1032633" cy="1032633"/>
            </a:xfrm>
            <a:custGeom>
              <a:avLst/>
              <a:gdLst/>
              <a:ahLst/>
              <a:cxnLst/>
              <a:rect l="l" t="t" r="r" b="b"/>
              <a:pathLst>
                <a:path w="57281" h="57281" extrusionOk="0">
                  <a:moveTo>
                    <a:pt x="28641" y="524"/>
                  </a:moveTo>
                  <a:cubicBezTo>
                    <a:pt x="44146" y="524"/>
                    <a:pt x="56757" y="13135"/>
                    <a:pt x="56757" y="28641"/>
                  </a:cubicBezTo>
                  <a:cubicBezTo>
                    <a:pt x="56757" y="44146"/>
                    <a:pt x="44146" y="56757"/>
                    <a:pt x="28641" y="56757"/>
                  </a:cubicBezTo>
                  <a:cubicBezTo>
                    <a:pt x="13135" y="56757"/>
                    <a:pt x="519" y="44146"/>
                    <a:pt x="519" y="28641"/>
                  </a:cubicBezTo>
                  <a:cubicBezTo>
                    <a:pt x="519" y="13135"/>
                    <a:pt x="13135" y="524"/>
                    <a:pt x="28641" y="524"/>
                  </a:cubicBezTo>
                  <a:close/>
                  <a:moveTo>
                    <a:pt x="28641" y="1"/>
                  </a:moveTo>
                  <a:cubicBezTo>
                    <a:pt x="12849" y="1"/>
                    <a:pt x="1" y="12850"/>
                    <a:pt x="1" y="28641"/>
                  </a:cubicBezTo>
                  <a:cubicBezTo>
                    <a:pt x="1" y="44432"/>
                    <a:pt x="12849" y="57280"/>
                    <a:pt x="28641" y="57280"/>
                  </a:cubicBezTo>
                  <a:cubicBezTo>
                    <a:pt x="44431" y="57280"/>
                    <a:pt x="57280" y="44432"/>
                    <a:pt x="57280" y="28641"/>
                  </a:cubicBezTo>
                  <a:cubicBezTo>
                    <a:pt x="57280" y="12850"/>
                    <a:pt x="44431" y="1"/>
                    <a:pt x="28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 name="Google Shape;850;p43"/>
            <p:cNvGrpSpPr/>
            <p:nvPr/>
          </p:nvGrpSpPr>
          <p:grpSpPr>
            <a:xfrm>
              <a:off x="1202955" y="2617923"/>
              <a:ext cx="579097" cy="969143"/>
              <a:chOff x="1202955" y="2617923"/>
              <a:chExt cx="579097" cy="969143"/>
            </a:xfrm>
          </p:grpSpPr>
          <p:sp>
            <p:nvSpPr>
              <p:cNvPr id="851" name="Google Shape;851;p43"/>
              <p:cNvSpPr/>
              <p:nvPr/>
            </p:nvSpPr>
            <p:spPr>
              <a:xfrm>
                <a:off x="1202955" y="3069551"/>
                <a:ext cx="579097" cy="517515"/>
              </a:xfrm>
              <a:custGeom>
                <a:avLst/>
                <a:gdLst/>
                <a:ahLst/>
                <a:cxnLst/>
                <a:rect l="l" t="t" r="r" b="b"/>
                <a:pathLst>
                  <a:path w="32123" h="28707" extrusionOk="0">
                    <a:moveTo>
                      <a:pt x="7223" y="521"/>
                    </a:moveTo>
                    <a:cubicBezTo>
                      <a:pt x="7486" y="521"/>
                      <a:pt x="7757" y="629"/>
                      <a:pt x="7963" y="839"/>
                    </a:cubicBezTo>
                    <a:lnTo>
                      <a:pt x="12865" y="5800"/>
                    </a:lnTo>
                    <a:cubicBezTo>
                      <a:pt x="14404" y="7355"/>
                      <a:pt x="16266" y="8818"/>
                      <a:pt x="17913" y="10108"/>
                    </a:cubicBezTo>
                    <a:cubicBezTo>
                      <a:pt x="18496" y="10567"/>
                      <a:pt x="19057" y="11004"/>
                      <a:pt x="19565" y="11414"/>
                    </a:cubicBezTo>
                    <a:cubicBezTo>
                      <a:pt x="19845" y="11643"/>
                      <a:pt x="20183" y="11756"/>
                      <a:pt x="20520" y="11756"/>
                    </a:cubicBezTo>
                    <a:cubicBezTo>
                      <a:pt x="20929" y="11756"/>
                      <a:pt x="21336" y="11589"/>
                      <a:pt x="21633" y="11263"/>
                    </a:cubicBezTo>
                    <a:cubicBezTo>
                      <a:pt x="21972" y="10896"/>
                      <a:pt x="22108" y="10383"/>
                      <a:pt x="21989" y="9897"/>
                    </a:cubicBezTo>
                    <a:lnTo>
                      <a:pt x="21606" y="8294"/>
                    </a:lnTo>
                    <a:cubicBezTo>
                      <a:pt x="21152" y="7058"/>
                      <a:pt x="21157" y="5703"/>
                      <a:pt x="21616" y="4477"/>
                    </a:cubicBezTo>
                    <a:lnTo>
                      <a:pt x="21762" y="4116"/>
                    </a:lnTo>
                    <a:cubicBezTo>
                      <a:pt x="21902" y="3737"/>
                      <a:pt x="22184" y="3446"/>
                      <a:pt x="22555" y="3284"/>
                    </a:cubicBezTo>
                    <a:cubicBezTo>
                      <a:pt x="22739" y="3206"/>
                      <a:pt x="22934" y="3166"/>
                      <a:pt x="23128" y="3166"/>
                    </a:cubicBezTo>
                    <a:cubicBezTo>
                      <a:pt x="23322" y="3166"/>
                      <a:pt x="23517" y="3206"/>
                      <a:pt x="23701" y="3284"/>
                    </a:cubicBezTo>
                    <a:cubicBezTo>
                      <a:pt x="23895" y="3366"/>
                      <a:pt x="24013" y="3570"/>
                      <a:pt x="23992" y="3797"/>
                    </a:cubicBezTo>
                    <a:lnTo>
                      <a:pt x="23933" y="6151"/>
                    </a:lnTo>
                    <a:lnTo>
                      <a:pt x="25595" y="11128"/>
                    </a:lnTo>
                    <a:cubicBezTo>
                      <a:pt x="26734" y="15630"/>
                      <a:pt x="25477" y="18174"/>
                      <a:pt x="25466" y="18201"/>
                    </a:cubicBezTo>
                    <a:lnTo>
                      <a:pt x="25380" y="18368"/>
                    </a:lnTo>
                    <a:lnTo>
                      <a:pt x="31291" y="24226"/>
                    </a:lnTo>
                    <a:cubicBezTo>
                      <a:pt x="28278" y="26158"/>
                      <a:pt x="24969" y="27476"/>
                      <a:pt x="21454" y="28145"/>
                    </a:cubicBezTo>
                    <a:lnTo>
                      <a:pt x="18788" y="25564"/>
                    </a:lnTo>
                    <a:lnTo>
                      <a:pt x="18680" y="25564"/>
                    </a:lnTo>
                    <a:cubicBezTo>
                      <a:pt x="18653" y="25564"/>
                      <a:pt x="15576" y="25505"/>
                      <a:pt x="12693" y="23232"/>
                    </a:cubicBezTo>
                    <a:cubicBezTo>
                      <a:pt x="9793" y="20943"/>
                      <a:pt x="9281" y="20397"/>
                      <a:pt x="9264" y="20377"/>
                    </a:cubicBezTo>
                    <a:lnTo>
                      <a:pt x="1615" y="15393"/>
                    </a:lnTo>
                    <a:cubicBezTo>
                      <a:pt x="1286" y="15182"/>
                      <a:pt x="1139" y="14773"/>
                      <a:pt x="1274" y="14444"/>
                    </a:cubicBezTo>
                    <a:cubicBezTo>
                      <a:pt x="1366" y="14227"/>
                      <a:pt x="1528" y="14070"/>
                      <a:pt x="1739" y="14000"/>
                    </a:cubicBezTo>
                    <a:cubicBezTo>
                      <a:pt x="1819" y="13973"/>
                      <a:pt x="1906" y="13958"/>
                      <a:pt x="1986" y="13958"/>
                    </a:cubicBezTo>
                    <a:cubicBezTo>
                      <a:pt x="2123" y="13958"/>
                      <a:pt x="2257" y="13995"/>
                      <a:pt x="2375" y="14060"/>
                    </a:cubicBezTo>
                    <a:lnTo>
                      <a:pt x="9820" y="18184"/>
                    </a:lnTo>
                    <a:cubicBezTo>
                      <a:pt x="9922" y="18241"/>
                      <a:pt x="10037" y="18271"/>
                      <a:pt x="10151" y="18271"/>
                    </a:cubicBezTo>
                    <a:cubicBezTo>
                      <a:pt x="10232" y="18271"/>
                      <a:pt x="10312" y="18256"/>
                      <a:pt x="10388" y="18227"/>
                    </a:cubicBezTo>
                    <a:cubicBezTo>
                      <a:pt x="10570" y="18162"/>
                      <a:pt x="10722" y="18017"/>
                      <a:pt x="10792" y="17833"/>
                    </a:cubicBezTo>
                    <a:cubicBezTo>
                      <a:pt x="10906" y="17553"/>
                      <a:pt x="10819" y="17235"/>
                      <a:pt x="10582" y="17045"/>
                    </a:cubicBezTo>
                    <a:lnTo>
                      <a:pt x="885" y="9352"/>
                    </a:lnTo>
                    <a:cubicBezTo>
                      <a:pt x="686" y="9184"/>
                      <a:pt x="561" y="8942"/>
                      <a:pt x="546" y="8678"/>
                    </a:cubicBezTo>
                    <a:cubicBezTo>
                      <a:pt x="529" y="8419"/>
                      <a:pt x="626" y="8165"/>
                      <a:pt x="810" y="7976"/>
                    </a:cubicBezTo>
                    <a:cubicBezTo>
                      <a:pt x="983" y="7797"/>
                      <a:pt x="1221" y="7706"/>
                      <a:pt x="1466" y="7706"/>
                    </a:cubicBezTo>
                    <a:cubicBezTo>
                      <a:pt x="1681" y="7706"/>
                      <a:pt x="1901" y="7775"/>
                      <a:pt x="2090" y="7916"/>
                    </a:cubicBezTo>
                    <a:lnTo>
                      <a:pt x="10765" y="14292"/>
                    </a:lnTo>
                    <a:cubicBezTo>
                      <a:pt x="10887" y="14379"/>
                      <a:pt x="11034" y="14424"/>
                      <a:pt x="11183" y="14424"/>
                    </a:cubicBezTo>
                    <a:cubicBezTo>
                      <a:pt x="11218" y="14424"/>
                      <a:pt x="11254" y="14422"/>
                      <a:pt x="11289" y="14416"/>
                    </a:cubicBezTo>
                    <a:cubicBezTo>
                      <a:pt x="11472" y="14384"/>
                      <a:pt x="11634" y="14282"/>
                      <a:pt x="11743" y="14130"/>
                    </a:cubicBezTo>
                    <a:cubicBezTo>
                      <a:pt x="11931" y="13849"/>
                      <a:pt x="11893" y="13482"/>
                      <a:pt x="11656" y="13245"/>
                    </a:cubicBezTo>
                    <a:lnTo>
                      <a:pt x="2586" y="4402"/>
                    </a:lnTo>
                    <a:cubicBezTo>
                      <a:pt x="2402" y="4218"/>
                      <a:pt x="2305" y="3964"/>
                      <a:pt x="2317" y="3700"/>
                    </a:cubicBezTo>
                    <a:cubicBezTo>
                      <a:pt x="2327" y="3441"/>
                      <a:pt x="2446" y="3197"/>
                      <a:pt x="2651" y="3025"/>
                    </a:cubicBezTo>
                    <a:cubicBezTo>
                      <a:pt x="2815" y="2888"/>
                      <a:pt x="3020" y="2822"/>
                      <a:pt x="3229" y="2822"/>
                    </a:cubicBezTo>
                    <a:cubicBezTo>
                      <a:pt x="3476" y="2822"/>
                      <a:pt x="3729" y="2914"/>
                      <a:pt x="3930" y="3095"/>
                    </a:cubicBezTo>
                    <a:lnTo>
                      <a:pt x="13129" y="11399"/>
                    </a:lnTo>
                    <a:cubicBezTo>
                      <a:pt x="13262" y="11520"/>
                      <a:pt x="13430" y="11580"/>
                      <a:pt x="13597" y="11580"/>
                    </a:cubicBezTo>
                    <a:cubicBezTo>
                      <a:pt x="13764" y="11580"/>
                      <a:pt x="13931" y="11520"/>
                      <a:pt x="14064" y="11399"/>
                    </a:cubicBezTo>
                    <a:cubicBezTo>
                      <a:pt x="14345" y="11140"/>
                      <a:pt x="14367" y="10696"/>
                      <a:pt x="14113" y="10415"/>
                    </a:cubicBezTo>
                    <a:lnTo>
                      <a:pt x="6549" y="2063"/>
                    </a:lnTo>
                    <a:cubicBezTo>
                      <a:pt x="6376" y="1869"/>
                      <a:pt x="6289" y="1610"/>
                      <a:pt x="6317" y="1351"/>
                    </a:cubicBezTo>
                    <a:cubicBezTo>
                      <a:pt x="6344" y="1086"/>
                      <a:pt x="6479" y="854"/>
                      <a:pt x="6690" y="693"/>
                    </a:cubicBezTo>
                    <a:cubicBezTo>
                      <a:pt x="6846" y="577"/>
                      <a:pt x="7033" y="521"/>
                      <a:pt x="7223" y="521"/>
                    </a:cubicBezTo>
                    <a:close/>
                    <a:moveTo>
                      <a:pt x="7223" y="0"/>
                    </a:moveTo>
                    <a:cubicBezTo>
                      <a:pt x="6922" y="0"/>
                      <a:pt x="6625" y="91"/>
                      <a:pt x="6376" y="277"/>
                    </a:cubicBezTo>
                    <a:cubicBezTo>
                      <a:pt x="6047" y="525"/>
                      <a:pt x="5841" y="887"/>
                      <a:pt x="5798" y="1298"/>
                    </a:cubicBezTo>
                    <a:cubicBezTo>
                      <a:pt x="5756" y="1702"/>
                      <a:pt x="5885" y="2107"/>
                      <a:pt x="6160" y="2414"/>
                    </a:cubicBezTo>
                    <a:lnTo>
                      <a:pt x="13724" y="10766"/>
                    </a:lnTo>
                    <a:cubicBezTo>
                      <a:pt x="13789" y="10836"/>
                      <a:pt x="13784" y="10945"/>
                      <a:pt x="13712" y="11010"/>
                    </a:cubicBezTo>
                    <a:cubicBezTo>
                      <a:pt x="13680" y="11042"/>
                      <a:pt x="13638" y="11059"/>
                      <a:pt x="13596" y="11059"/>
                    </a:cubicBezTo>
                    <a:cubicBezTo>
                      <a:pt x="13553" y="11059"/>
                      <a:pt x="13510" y="11042"/>
                      <a:pt x="13475" y="11010"/>
                    </a:cubicBezTo>
                    <a:lnTo>
                      <a:pt x="4281" y="2711"/>
                    </a:lnTo>
                    <a:cubicBezTo>
                      <a:pt x="3980" y="2439"/>
                      <a:pt x="3599" y="2301"/>
                      <a:pt x="3226" y="2301"/>
                    </a:cubicBezTo>
                    <a:cubicBezTo>
                      <a:pt x="2898" y="2301"/>
                      <a:pt x="2575" y="2408"/>
                      <a:pt x="2317" y="2626"/>
                    </a:cubicBezTo>
                    <a:cubicBezTo>
                      <a:pt x="1998" y="2895"/>
                      <a:pt x="1814" y="3268"/>
                      <a:pt x="1792" y="3678"/>
                    </a:cubicBezTo>
                    <a:cubicBezTo>
                      <a:pt x="1777" y="4083"/>
                      <a:pt x="1928" y="4482"/>
                      <a:pt x="2220" y="4774"/>
                    </a:cubicBezTo>
                    <a:lnTo>
                      <a:pt x="11289" y="13617"/>
                    </a:lnTo>
                    <a:cubicBezTo>
                      <a:pt x="11348" y="13677"/>
                      <a:pt x="11354" y="13763"/>
                      <a:pt x="11310" y="13833"/>
                    </a:cubicBezTo>
                    <a:cubicBezTo>
                      <a:pt x="11283" y="13866"/>
                      <a:pt x="11245" y="13893"/>
                      <a:pt x="11203" y="13898"/>
                    </a:cubicBezTo>
                    <a:cubicBezTo>
                      <a:pt x="11192" y="13901"/>
                      <a:pt x="11180" y="13902"/>
                      <a:pt x="11169" y="13902"/>
                    </a:cubicBezTo>
                    <a:cubicBezTo>
                      <a:pt x="11136" y="13902"/>
                      <a:pt x="11102" y="13891"/>
                      <a:pt x="11078" y="13871"/>
                    </a:cubicBezTo>
                    <a:lnTo>
                      <a:pt x="2402" y="7495"/>
                    </a:lnTo>
                    <a:cubicBezTo>
                      <a:pt x="2120" y="7287"/>
                      <a:pt x="1790" y="7185"/>
                      <a:pt x="1466" y="7185"/>
                    </a:cubicBezTo>
                    <a:cubicBezTo>
                      <a:pt x="1083" y="7185"/>
                      <a:pt x="710" y="7328"/>
                      <a:pt x="438" y="7609"/>
                    </a:cubicBezTo>
                    <a:cubicBezTo>
                      <a:pt x="147" y="7906"/>
                      <a:pt x="0" y="8299"/>
                      <a:pt x="22" y="8710"/>
                    </a:cubicBezTo>
                    <a:cubicBezTo>
                      <a:pt x="49" y="9114"/>
                      <a:pt x="237" y="9493"/>
                      <a:pt x="556" y="9757"/>
                    </a:cubicBezTo>
                    <a:lnTo>
                      <a:pt x="10258" y="17456"/>
                    </a:lnTo>
                    <a:cubicBezTo>
                      <a:pt x="10311" y="17504"/>
                      <a:pt x="10333" y="17574"/>
                      <a:pt x="10306" y="17644"/>
                    </a:cubicBezTo>
                    <a:cubicBezTo>
                      <a:pt x="10285" y="17704"/>
                      <a:pt x="10236" y="17726"/>
                      <a:pt x="10209" y="17736"/>
                    </a:cubicBezTo>
                    <a:cubicBezTo>
                      <a:pt x="10195" y="17742"/>
                      <a:pt x="10176" y="17747"/>
                      <a:pt x="10154" y="17747"/>
                    </a:cubicBezTo>
                    <a:cubicBezTo>
                      <a:pt x="10131" y="17747"/>
                      <a:pt x="10104" y="17742"/>
                      <a:pt x="10074" y="17726"/>
                    </a:cubicBezTo>
                    <a:lnTo>
                      <a:pt x="2629" y="13607"/>
                    </a:lnTo>
                    <a:cubicBezTo>
                      <a:pt x="2433" y="13493"/>
                      <a:pt x="2211" y="13436"/>
                      <a:pt x="1987" y="13436"/>
                    </a:cubicBezTo>
                    <a:cubicBezTo>
                      <a:pt x="1847" y="13436"/>
                      <a:pt x="1707" y="13458"/>
                      <a:pt x="1572" y="13504"/>
                    </a:cubicBezTo>
                    <a:cubicBezTo>
                      <a:pt x="1221" y="13627"/>
                      <a:pt x="934" y="13893"/>
                      <a:pt x="794" y="14243"/>
                    </a:cubicBezTo>
                    <a:cubicBezTo>
                      <a:pt x="561" y="14810"/>
                      <a:pt x="788" y="15480"/>
                      <a:pt x="1328" y="15830"/>
                    </a:cubicBezTo>
                    <a:lnTo>
                      <a:pt x="8903" y="20754"/>
                    </a:lnTo>
                    <a:cubicBezTo>
                      <a:pt x="9032" y="20890"/>
                      <a:pt x="9723" y="21558"/>
                      <a:pt x="12369" y="23643"/>
                    </a:cubicBezTo>
                    <a:cubicBezTo>
                      <a:pt x="15122" y="25813"/>
                      <a:pt x="17978" y="26056"/>
                      <a:pt x="18571" y="26083"/>
                    </a:cubicBezTo>
                    <a:lnTo>
                      <a:pt x="21282" y="28706"/>
                    </a:lnTo>
                    <a:lnTo>
                      <a:pt x="21417" y="28684"/>
                    </a:lnTo>
                    <a:cubicBezTo>
                      <a:pt x="25158" y="27989"/>
                      <a:pt x="28667" y="26579"/>
                      <a:pt x="31852" y="24490"/>
                    </a:cubicBezTo>
                    <a:lnTo>
                      <a:pt x="32123" y="24312"/>
                    </a:lnTo>
                    <a:lnTo>
                      <a:pt x="26011" y="18259"/>
                    </a:lnTo>
                    <a:cubicBezTo>
                      <a:pt x="26292" y="17591"/>
                      <a:pt x="27134" y="15075"/>
                      <a:pt x="26098" y="10993"/>
                    </a:cubicBezTo>
                    <a:lnTo>
                      <a:pt x="24456" y="6075"/>
                    </a:lnTo>
                    <a:lnTo>
                      <a:pt x="24516" y="3829"/>
                    </a:lnTo>
                    <a:cubicBezTo>
                      <a:pt x="24553" y="3386"/>
                      <a:pt x="24311" y="2970"/>
                      <a:pt x="23906" y="2803"/>
                    </a:cubicBezTo>
                    <a:cubicBezTo>
                      <a:pt x="23656" y="2696"/>
                      <a:pt x="23393" y="2644"/>
                      <a:pt x="23131" y="2644"/>
                    </a:cubicBezTo>
                    <a:cubicBezTo>
                      <a:pt x="22865" y="2644"/>
                      <a:pt x="22600" y="2698"/>
                      <a:pt x="22351" y="2803"/>
                    </a:cubicBezTo>
                    <a:cubicBezTo>
                      <a:pt x="21849" y="3020"/>
                      <a:pt x="21466" y="3419"/>
                      <a:pt x="21277" y="3927"/>
                    </a:cubicBezTo>
                    <a:lnTo>
                      <a:pt x="21130" y="4288"/>
                    </a:lnTo>
                    <a:cubicBezTo>
                      <a:pt x="20624" y="5638"/>
                      <a:pt x="20618" y="7123"/>
                      <a:pt x="21109" y="8445"/>
                    </a:cubicBezTo>
                    <a:lnTo>
                      <a:pt x="21481" y="10016"/>
                    </a:lnTo>
                    <a:cubicBezTo>
                      <a:pt x="21558" y="10335"/>
                      <a:pt x="21471" y="10669"/>
                      <a:pt x="21249" y="10913"/>
                    </a:cubicBezTo>
                    <a:cubicBezTo>
                      <a:pt x="21053" y="11123"/>
                      <a:pt x="20785" y="11233"/>
                      <a:pt x="20516" y="11233"/>
                    </a:cubicBezTo>
                    <a:cubicBezTo>
                      <a:pt x="20296" y="11233"/>
                      <a:pt x="20076" y="11160"/>
                      <a:pt x="19894" y="11010"/>
                    </a:cubicBezTo>
                    <a:cubicBezTo>
                      <a:pt x="19387" y="10594"/>
                      <a:pt x="18825" y="10156"/>
                      <a:pt x="18237" y="9698"/>
                    </a:cubicBezTo>
                    <a:cubicBezTo>
                      <a:pt x="16602" y="8412"/>
                      <a:pt x="14749" y="6961"/>
                      <a:pt x="13238" y="5432"/>
                    </a:cubicBezTo>
                    <a:lnTo>
                      <a:pt x="8335" y="471"/>
                    </a:lnTo>
                    <a:cubicBezTo>
                      <a:pt x="8028" y="160"/>
                      <a:pt x="7622" y="0"/>
                      <a:pt x="7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43"/>
              <p:cNvGrpSpPr/>
              <p:nvPr/>
            </p:nvGrpSpPr>
            <p:grpSpPr>
              <a:xfrm>
                <a:off x="1365900" y="2617923"/>
                <a:ext cx="246000" cy="469453"/>
                <a:chOff x="1355963" y="2639209"/>
                <a:chExt cx="246000" cy="469453"/>
              </a:xfrm>
            </p:grpSpPr>
            <p:sp>
              <p:nvSpPr>
                <p:cNvPr id="853" name="Google Shape;853;p43"/>
                <p:cNvSpPr/>
                <p:nvPr/>
              </p:nvSpPr>
              <p:spPr>
                <a:xfrm>
                  <a:off x="1424580" y="2842071"/>
                  <a:ext cx="110959" cy="266591"/>
                </a:xfrm>
                <a:custGeom>
                  <a:avLst/>
                  <a:gdLst/>
                  <a:ahLst/>
                  <a:cxnLst/>
                  <a:rect l="l" t="t" r="r" b="b"/>
                  <a:pathLst>
                    <a:path w="6155" h="14788" extrusionOk="0">
                      <a:moveTo>
                        <a:pt x="3412" y="524"/>
                      </a:moveTo>
                      <a:lnTo>
                        <a:pt x="3412" y="1900"/>
                      </a:lnTo>
                      <a:cubicBezTo>
                        <a:pt x="3412" y="4708"/>
                        <a:pt x="4324" y="7478"/>
                        <a:pt x="5204" y="10155"/>
                      </a:cubicBezTo>
                      <a:lnTo>
                        <a:pt x="5447" y="10895"/>
                      </a:lnTo>
                      <a:cubicBezTo>
                        <a:pt x="5572" y="11278"/>
                        <a:pt x="5631" y="11553"/>
                        <a:pt x="5631" y="11732"/>
                      </a:cubicBezTo>
                      <a:cubicBezTo>
                        <a:pt x="5631" y="13125"/>
                        <a:pt x="4476" y="14264"/>
                        <a:pt x="3056" y="14264"/>
                      </a:cubicBezTo>
                      <a:cubicBezTo>
                        <a:pt x="1663" y="14264"/>
                        <a:pt x="524" y="13125"/>
                        <a:pt x="524" y="11732"/>
                      </a:cubicBezTo>
                      <a:cubicBezTo>
                        <a:pt x="524" y="11548"/>
                        <a:pt x="572" y="11181"/>
                        <a:pt x="805" y="10452"/>
                      </a:cubicBezTo>
                      <a:lnTo>
                        <a:pt x="1097" y="9556"/>
                      </a:lnTo>
                      <a:cubicBezTo>
                        <a:pt x="1927" y="6986"/>
                        <a:pt x="2786" y="4324"/>
                        <a:pt x="2786" y="1636"/>
                      </a:cubicBezTo>
                      <a:lnTo>
                        <a:pt x="2786" y="524"/>
                      </a:lnTo>
                      <a:close/>
                      <a:moveTo>
                        <a:pt x="2263" y="1"/>
                      </a:moveTo>
                      <a:lnTo>
                        <a:pt x="2263" y="1636"/>
                      </a:lnTo>
                      <a:cubicBezTo>
                        <a:pt x="2263" y="4244"/>
                        <a:pt x="1414" y="6863"/>
                        <a:pt x="599" y="9394"/>
                      </a:cubicBezTo>
                      <a:lnTo>
                        <a:pt x="307" y="10296"/>
                      </a:lnTo>
                      <a:cubicBezTo>
                        <a:pt x="103" y="10944"/>
                        <a:pt x="0" y="11408"/>
                        <a:pt x="0" y="11732"/>
                      </a:cubicBezTo>
                      <a:cubicBezTo>
                        <a:pt x="0" y="13416"/>
                        <a:pt x="1371" y="14787"/>
                        <a:pt x="3056" y="14787"/>
                      </a:cubicBezTo>
                      <a:cubicBezTo>
                        <a:pt x="4767" y="14787"/>
                        <a:pt x="6155" y="13416"/>
                        <a:pt x="6155" y="11732"/>
                      </a:cubicBezTo>
                      <a:cubicBezTo>
                        <a:pt x="6155" y="11495"/>
                        <a:pt x="6090" y="11176"/>
                        <a:pt x="5944" y="10733"/>
                      </a:cubicBezTo>
                      <a:lnTo>
                        <a:pt x="5701" y="9993"/>
                      </a:lnTo>
                      <a:cubicBezTo>
                        <a:pt x="4832" y="7354"/>
                        <a:pt x="3935" y="4628"/>
                        <a:pt x="3935" y="1900"/>
                      </a:cubicBezTo>
                      <a:lnTo>
                        <a:pt x="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432169" y="2819213"/>
                  <a:ext cx="94897" cy="81773"/>
                </a:xfrm>
                <a:custGeom>
                  <a:avLst/>
                  <a:gdLst/>
                  <a:ahLst/>
                  <a:cxnLst/>
                  <a:rect l="l" t="t" r="r" b="b"/>
                  <a:pathLst>
                    <a:path w="5264" h="4536" extrusionOk="0">
                      <a:moveTo>
                        <a:pt x="4745" y="524"/>
                      </a:moveTo>
                      <a:lnTo>
                        <a:pt x="4745" y="4010"/>
                      </a:lnTo>
                      <a:lnTo>
                        <a:pt x="519" y="4010"/>
                      </a:lnTo>
                      <a:lnTo>
                        <a:pt x="519" y="524"/>
                      </a:lnTo>
                      <a:close/>
                      <a:moveTo>
                        <a:pt x="0" y="0"/>
                      </a:moveTo>
                      <a:lnTo>
                        <a:pt x="0" y="4535"/>
                      </a:lnTo>
                      <a:lnTo>
                        <a:pt x="5264" y="4535"/>
                      </a:lnTo>
                      <a:lnTo>
                        <a:pt x="52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438150" y="2822775"/>
                  <a:ext cx="81600" cy="71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427403" y="3001077"/>
                  <a:ext cx="103200" cy="103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438203" y="2894250"/>
                  <a:ext cx="81600" cy="126600"/>
                </a:xfrm>
                <a:prstGeom prst="trapezoid">
                  <a:avLst>
                    <a:gd name="adj" fmla="val 3906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355963" y="2639209"/>
                  <a:ext cx="246000" cy="183600"/>
                </a:xfrm>
                <a:prstGeom prst="snip2SameRect">
                  <a:avLst>
                    <a:gd name="adj1" fmla="val 3112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43"/>
                <p:cNvGrpSpPr/>
                <p:nvPr/>
              </p:nvGrpSpPr>
              <p:grpSpPr>
                <a:xfrm>
                  <a:off x="1439542" y="2686464"/>
                  <a:ext cx="80150" cy="80096"/>
                  <a:chOff x="1439542" y="2686464"/>
                  <a:chExt cx="80150" cy="80096"/>
                </a:xfrm>
              </p:grpSpPr>
              <p:sp>
                <p:nvSpPr>
                  <p:cNvPr id="860" name="Google Shape;860;p43"/>
                  <p:cNvSpPr/>
                  <p:nvPr/>
                </p:nvSpPr>
                <p:spPr>
                  <a:xfrm>
                    <a:off x="1474893" y="2686464"/>
                    <a:ext cx="9446" cy="80096"/>
                  </a:xfrm>
                  <a:custGeom>
                    <a:avLst/>
                    <a:gdLst/>
                    <a:ahLst/>
                    <a:cxnLst/>
                    <a:rect l="l" t="t" r="r" b="b"/>
                    <a:pathLst>
                      <a:path w="524" h="4443" extrusionOk="0">
                        <a:moveTo>
                          <a:pt x="0" y="0"/>
                        </a:moveTo>
                        <a:lnTo>
                          <a:pt x="0" y="4443"/>
                        </a:lnTo>
                        <a:lnTo>
                          <a:pt x="524" y="4443"/>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439542" y="2721779"/>
                    <a:ext cx="80150" cy="9446"/>
                  </a:xfrm>
                  <a:custGeom>
                    <a:avLst/>
                    <a:gdLst/>
                    <a:ahLst/>
                    <a:cxnLst/>
                    <a:rect l="l" t="t" r="r" b="b"/>
                    <a:pathLst>
                      <a:path w="4446" h="524" extrusionOk="0">
                        <a:moveTo>
                          <a:pt x="1" y="0"/>
                        </a:moveTo>
                        <a:lnTo>
                          <a:pt x="1" y="524"/>
                        </a:lnTo>
                        <a:lnTo>
                          <a:pt x="4445" y="524"/>
                        </a:lnTo>
                        <a:lnTo>
                          <a:pt x="44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65"/>
        <p:cNvGrpSpPr/>
        <p:nvPr/>
      </p:nvGrpSpPr>
      <p:grpSpPr>
        <a:xfrm>
          <a:off x="0" y="0"/>
          <a:ext cx="0" cy="0"/>
          <a:chOff x="0" y="0"/>
          <a:chExt cx="0" cy="0"/>
        </a:xfrm>
      </p:grpSpPr>
      <p:sp>
        <p:nvSpPr>
          <p:cNvPr id="866" name="Google Shape;866;p44"/>
          <p:cNvSpPr/>
          <p:nvPr/>
        </p:nvSpPr>
        <p:spPr>
          <a:xfrm>
            <a:off x="1248438" y="1782374"/>
            <a:ext cx="480900" cy="48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3303850" y="1782374"/>
            <a:ext cx="480900" cy="48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5359275" y="1782374"/>
            <a:ext cx="480900" cy="48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7414656" y="1782374"/>
            <a:ext cx="480900" cy="48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WASH YOUR HANDS</a:t>
            </a:r>
            <a:endParaRPr sz="1800"/>
          </a:p>
        </p:txBody>
      </p:sp>
      <p:sp>
        <p:nvSpPr>
          <p:cNvPr id="871" name="Google Shape;871;p44"/>
          <p:cNvSpPr txBox="1"/>
          <p:nvPr/>
        </p:nvSpPr>
        <p:spPr>
          <a:xfrm flipH="1">
            <a:off x="6997443" y="3728525"/>
            <a:ext cx="1305600" cy="561300"/>
          </a:xfrm>
          <a:prstGeom prst="rect">
            <a:avLst/>
          </a:prstGeom>
          <a:noFill/>
          <a:ln>
            <a:noFill/>
          </a:ln>
        </p:spPr>
        <p:txBody>
          <a:bodyPr spcFirstLastPara="1" wrap="square" lIns="91425" tIns="91425" rIns="91425" bIns="91425" anchor="t" anchorCtr="0">
            <a:noAutofit/>
          </a:bodyPr>
          <a:lstStyle/>
          <a:p>
            <a:pPr marL="0" marR="45720" lvl="0" indent="0" algn="ctr" rtl="0">
              <a:spcBef>
                <a:spcPts val="0"/>
              </a:spcBef>
              <a:spcAft>
                <a:spcPts val="1600"/>
              </a:spcAft>
              <a:buNone/>
            </a:pPr>
            <a:r>
              <a:rPr lang="en">
                <a:solidFill>
                  <a:srgbClr val="20124D"/>
                </a:solidFill>
                <a:latin typeface="Abel"/>
                <a:ea typeface="Abel"/>
                <a:cs typeface="Abel"/>
                <a:sym typeface="Abel"/>
              </a:rPr>
              <a:t>Disinfected!</a:t>
            </a:r>
            <a:endParaRPr>
              <a:solidFill>
                <a:srgbClr val="20124D"/>
              </a:solidFill>
              <a:latin typeface="Abel"/>
              <a:ea typeface="Abel"/>
              <a:cs typeface="Abel"/>
              <a:sym typeface="Abel"/>
            </a:endParaRPr>
          </a:p>
        </p:txBody>
      </p:sp>
      <p:sp>
        <p:nvSpPr>
          <p:cNvPr id="872" name="Google Shape;872;p44"/>
          <p:cNvSpPr txBox="1"/>
          <p:nvPr/>
        </p:nvSpPr>
        <p:spPr>
          <a:xfrm flipH="1">
            <a:off x="2886618" y="3728525"/>
            <a:ext cx="1305600" cy="561300"/>
          </a:xfrm>
          <a:prstGeom prst="rect">
            <a:avLst/>
          </a:prstGeom>
          <a:noFill/>
          <a:ln>
            <a:noFill/>
          </a:ln>
        </p:spPr>
        <p:txBody>
          <a:bodyPr spcFirstLastPara="1" wrap="square" lIns="91425" tIns="91425" rIns="91425" bIns="91425" anchor="t" anchorCtr="0">
            <a:noAutofit/>
          </a:bodyPr>
          <a:lstStyle/>
          <a:p>
            <a:pPr marL="0" marR="45720" lvl="0" indent="0" algn="ctr" rtl="0">
              <a:spcBef>
                <a:spcPts val="0"/>
              </a:spcBef>
              <a:spcAft>
                <a:spcPts val="1600"/>
              </a:spcAft>
              <a:buNone/>
            </a:pPr>
            <a:r>
              <a:rPr lang="en">
                <a:solidFill>
                  <a:srgbClr val="20124D"/>
                </a:solidFill>
                <a:latin typeface="Abel"/>
                <a:ea typeface="Abel"/>
                <a:cs typeface="Abel"/>
                <a:sym typeface="Abel"/>
              </a:rPr>
              <a:t>Thumbs</a:t>
            </a:r>
            <a:endParaRPr>
              <a:solidFill>
                <a:srgbClr val="20124D"/>
              </a:solidFill>
              <a:latin typeface="Abel"/>
              <a:ea typeface="Abel"/>
              <a:cs typeface="Abel"/>
              <a:sym typeface="Abel"/>
            </a:endParaRPr>
          </a:p>
        </p:txBody>
      </p:sp>
      <p:sp>
        <p:nvSpPr>
          <p:cNvPr id="873" name="Google Shape;873;p44"/>
          <p:cNvSpPr txBox="1"/>
          <p:nvPr/>
        </p:nvSpPr>
        <p:spPr>
          <a:xfrm flipH="1">
            <a:off x="4949419" y="3728525"/>
            <a:ext cx="1305600" cy="561300"/>
          </a:xfrm>
          <a:prstGeom prst="rect">
            <a:avLst/>
          </a:prstGeom>
          <a:noFill/>
          <a:ln>
            <a:noFill/>
          </a:ln>
        </p:spPr>
        <p:txBody>
          <a:bodyPr spcFirstLastPara="1" wrap="square" lIns="91425" tIns="91425" rIns="91425" bIns="91425" anchor="t" anchorCtr="0">
            <a:noAutofit/>
          </a:bodyPr>
          <a:lstStyle/>
          <a:p>
            <a:pPr marL="0" marR="45720" lvl="0" indent="0" algn="ctr" rtl="0">
              <a:spcBef>
                <a:spcPts val="0"/>
              </a:spcBef>
              <a:spcAft>
                <a:spcPts val="1600"/>
              </a:spcAft>
              <a:buNone/>
            </a:pPr>
            <a:r>
              <a:rPr lang="en">
                <a:solidFill>
                  <a:srgbClr val="20124D"/>
                </a:solidFill>
                <a:latin typeface="Abel"/>
                <a:ea typeface="Abel"/>
                <a:cs typeface="Abel"/>
                <a:sym typeface="Abel"/>
              </a:rPr>
              <a:t>Rub until dry</a:t>
            </a:r>
            <a:endParaRPr>
              <a:solidFill>
                <a:srgbClr val="20124D"/>
              </a:solidFill>
              <a:latin typeface="Abel"/>
              <a:ea typeface="Abel"/>
              <a:cs typeface="Abel"/>
              <a:sym typeface="Abel"/>
            </a:endParaRPr>
          </a:p>
        </p:txBody>
      </p:sp>
      <p:sp>
        <p:nvSpPr>
          <p:cNvPr id="874" name="Google Shape;874;p44"/>
          <p:cNvSpPr txBox="1"/>
          <p:nvPr/>
        </p:nvSpPr>
        <p:spPr>
          <a:xfrm flipH="1">
            <a:off x="833544" y="3728525"/>
            <a:ext cx="1305600" cy="56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20124D"/>
                </a:solidFill>
                <a:latin typeface="Abel"/>
                <a:ea typeface="Abel"/>
                <a:cs typeface="Abel"/>
                <a:sym typeface="Abel"/>
              </a:rPr>
              <a:t>Wrists</a:t>
            </a:r>
            <a:endParaRPr>
              <a:solidFill>
                <a:srgbClr val="20124D"/>
              </a:solidFill>
              <a:latin typeface="Abel"/>
              <a:ea typeface="Abel"/>
              <a:cs typeface="Abel"/>
              <a:sym typeface="Abel"/>
            </a:endParaRPr>
          </a:p>
        </p:txBody>
      </p:sp>
      <p:sp>
        <p:nvSpPr>
          <p:cNvPr id="875" name="Google Shape;875;p44"/>
          <p:cNvSpPr txBox="1"/>
          <p:nvPr/>
        </p:nvSpPr>
        <p:spPr>
          <a:xfrm flipH="1">
            <a:off x="7240593" y="1852525"/>
            <a:ext cx="819300" cy="3702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1800">
                <a:solidFill>
                  <a:srgbClr val="20124D"/>
                </a:solidFill>
                <a:latin typeface="Staatliches"/>
                <a:ea typeface="Staatliches"/>
                <a:cs typeface="Staatliches"/>
                <a:sym typeface="Staatliches"/>
              </a:rPr>
              <a:t>08</a:t>
            </a:r>
            <a:endParaRPr sz="1800">
              <a:solidFill>
                <a:srgbClr val="20124D"/>
              </a:solidFill>
              <a:latin typeface="Staatliches"/>
              <a:ea typeface="Staatliches"/>
              <a:cs typeface="Staatliches"/>
              <a:sym typeface="Staatliches"/>
            </a:endParaRPr>
          </a:p>
        </p:txBody>
      </p:sp>
      <p:sp>
        <p:nvSpPr>
          <p:cNvPr id="876" name="Google Shape;876;p44"/>
          <p:cNvSpPr txBox="1"/>
          <p:nvPr/>
        </p:nvSpPr>
        <p:spPr>
          <a:xfrm flipH="1">
            <a:off x="5192581" y="1852525"/>
            <a:ext cx="819300" cy="3702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1800">
                <a:solidFill>
                  <a:srgbClr val="20124D"/>
                </a:solidFill>
                <a:latin typeface="Staatliches"/>
                <a:ea typeface="Staatliches"/>
                <a:cs typeface="Staatliches"/>
                <a:sym typeface="Staatliches"/>
              </a:rPr>
              <a:t>07</a:t>
            </a:r>
            <a:endParaRPr sz="1800">
              <a:solidFill>
                <a:srgbClr val="20124D"/>
              </a:solidFill>
              <a:latin typeface="Staatliches"/>
              <a:ea typeface="Staatliches"/>
              <a:cs typeface="Staatliches"/>
              <a:sym typeface="Staatliches"/>
            </a:endParaRPr>
          </a:p>
        </p:txBody>
      </p:sp>
      <p:sp>
        <p:nvSpPr>
          <p:cNvPr id="877" name="Google Shape;877;p44"/>
          <p:cNvSpPr txBox="1"/>
          <p:nvPr/>
        </p:nvSpPr>
        <p:spPr>
          <a:xfrm flipH="1">
            <a:off x="3129755" y="1852525"/>
            <a:ext cx="819300" cy="3702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1800">
                <a:solidFill>
                  <a:srgbClr val="20124D"/>
                </a:solidFill>
                <a:latin typeface="Staatliches"/>
                <a:ea typeface="Staatliches"/>
                <a:cs typeface="Staatliches"/>
                <a:sym typeface="Staatliches"/>
              </a:rPr>
              <a:t>06</a:t>
            </a:r>
            <a:endParaRPr sz="1800">
              <a:solidFill>
                <a:srgbClr val="20124D"/>
              </a:solidFill>
              <a:latin typeface="Staatliches"/>
              <a:ea typeface="Staatliches"/>
              <a:cs typeface="Staatliches"/>
              <a:sym typeface="Staatliches"/>
            </a:endParaRPr>
          </a:p>
        </p:txBody>
      </p:sp>
      <p:sp>
        <p:nvSpPr>
          <p:cNvPr id="878" name="Google Shape;878;p44"/>
          <p:cNvSpPr txBox="1"/>
          <p:nvPr/>
        </p:nvSpPr>
        <p:spPr>
          <a:xfrm flipH="1">
            <a:off x="1076700" y="1852525"/>
            <a:ext cx="819300" cy="3702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1800">
                <a:solidFill>
                  <a:srgbClr val="20124D"/>
                </a:solidFill>
                <a:latin typeface="Staatliches"/>
                <a:ea typeface="Staatliches"/>
                <a:cs typeface="Staatliches"/>
                <a:sym typeface="Staatliches"/>
              </a:rPr>
              <a:t>05</a:t>
            </a:r>
            <a:endParaRPr sz="1800">
              <a:solidFill>
                <a:srgbClr val="20124D"/>
              </a:solidFill>
              <a:latin typeface="Staatliches"/>
              <a:ea typeface="Staatliches"/>
              <a:cs typeface="Staatliches"/>
              <a:sym typeface="Staatliches"/>
            </a:endParaRPr>
          </a:p>
        </p:txBody>
      </p:sp>
      <p:cxnSp>
        <p:nvCxnSpPr>
          <p:cNvPr id="879" name="Google Shape;879;p44"/>
          <p:cNvCxnSpPr>
            <a:stCxn id="880" idx="2"/>
          </p:cNvCxnSpPr>
          <p:nvPr/>
        </p:nvCxnSpPr>
        <p:spPr>
          <a:xfrm rot="10800000">
            <a:off x="-25362" y="3083099"/>
            <a:ext cx="1002900" cy="0"/>
          </a:xfrm>
          <a:prstGeom prst="straightConnector1">
            <a:avLst/>
          </a:prstGeom>
          <a:noFill/>
          <a:ln w="19050" cap="flat" cmpd="sng">
            <a:solidFill>
              <a:schemeClr val="dk1"/>
            </a:solidFill>
            <a:prstDash val="dot"/>
            <a:round/>
            <a:headEnd type="none" w="med" len="med"/>
            <a:tailEnd type="none" w="med" len="med"/>
          </a:ln>
        </p:spPr>
      </p:cxnSp>
      <p:cxnSp>
        <p:nvCxnSpPr>
          <p:cNvPr id="881" name="Google Shape;881;p44"/>
          <p:cNvCxnSpPr>
            <a:stCxn id="880" idx="0"/>
            <a:endCxn id="866" idx="4"/>
          </p:cNvCxnSpPr>
          <p:nvPr/>
        </p:nvCxnSpPr>
        <p:spPr>
          <a:xfrm rot="10800000">
            <a:off x="1488888" y="2263349"/>
            <a:ext cx="0" cy="308400"/>
          </a:xfrm>
          <a:prstGeom prst="straightConnector1">
            <a:avLst/>
          </a:prstGeom>
          <a:noFill/>
          <a:ln w="19050" cap="flat" cmpd="sng">
            <a:solidFill>
              <a:schemeClr val="dk1"/>
            </a:solidFill>
            <a:prstDash val="dot"/>
            <a:round/>
            <a:headEnd type="none" w="med" len="med"/>
            <a:tailEnd type="none" w="med" len="med"/>
          </a:ln>
        </p:spPr>
      </p:cxnSp>
      <p:cxnSp>
        <p:nvCxnSpPr>
          <p:cNvPr id="882" name="Google Shape;882;p44"/>
          <p:cNvCxnSpPr>
            <a:stCxn id="883" idx="0"/>
            <a:endCxn id="867" idx="4"/>
          </p:cNvCxnSpPr>
          <p:nvPr/>
        </p:nvCxnSpPr>
        <p:spPr>
          <a:xfrm rot="10800000">
            <a:off x="3544300" y="2263349"/>
            <a:ext cx="0" cy="308400"/>
          </a:xfrm>
          <a:prstGeom prst="straightConnector1">
            <a:avLst/>
          </a:prstGeom>
          <a:noFill/>
          <a:ln w="19050" cap="flat" cmpd="sng">
            <a:solidFill>
              <a:schemeClr val="dk1"/>
            </a:solidFill>
            <a:prstDash val="dot"/>
            <a:round/>
            <a:headEnd type="none" w="med" len="med"/>
            <a:tailEnd type="none" w="med" len="med"/>
          </a:ln>
        </p:spPr>
      </p:cxnSp>
      <p:cxnSp>
        <p:nvCxnSpPr>
          <p:cNvPr id="884" name="Google Shape;884;p44"/>
          <p:cNvCxnSpPr>
            <a:stCxn id="885" idx="0"/>
            <a:endCxn id="868" idx="4"/>
          </p:cNvCxnSpPr>
          <p:nvPr/>
        </p:nvCxnSpPr>
        <p:spPr>
          <a:xfrm rot="10800000">
            <a:off x="5599725" y="2263349"/>
            <a:ext cx="0" cy="308400"/>
          </a:xfrm>
          <a:prstGeom prst="straightConnector1">
            <a:avLst/>
          </a:prstGeom>
          <a:noFill/>
          <a:ln w="19050" cap="flat" cmpd="sng">
            <a:solidFill>
              <a:schemeClr val="dk1"/>
            </a:solidFill>
            <a:prstDash val="dot"/>
            <a:round/>
            <a:headEnd type="none" w="med" len="med"/>
            <a:tailEnd type="none" w="med" len="med"/>
          </a:ln>
        </p:spPr>
      </p:cxnSp>
      <p:cxnSp>
        <p:nvCxnSpPr>
          <p:cNvPr id="886" name="Google Shape;886;p44"/>
          <p:cNvCxnSpPr>
            <a:stCxn id="887" idx="0"/>
            <a:endCxn id="869" idx="4"/>
          </p:cNvCxnSpPr>
          <p:nvPr/>
        </p:nvCxnSpPr>
        <p:spPr>
          <a:xfrm rot="10800000">
            <a:off x="7655106" y="2263140"/>
            <a:ext cx="0" cy="308700"/>
          </a:xfrm>
          <a:prstGeom prst="straightConnector1">
            <a:avLst/>
          </a:prstGeom>
          <a:noFill/>
          <a:ln w="19050" cap="flat" cmpd="sng">
            <a:solidFill>
              <a:schemeClr val="dk1"/>
            </a:solidFill>
            <a:prstDash val="dot"/>
            <a:round/>
            <a:headEnd type="none" w="med" len="med"/>
            <a:tailEnd type="none" w="med" len="med"/>
          </a:ln>
        </p:spPr>
      </p:cxnSp>
      <p:cxnSp>
        <p:nvCxnSpPr>
          <p:cNvPr id="888" name="Google Shape;888;p44"/>
          <p:cNvCxnSpPr>
            <a:stCxn id="880" idx="6"/>
            <a:endCxn id="883" idx="2"/>
          </p:cNvCxnSpPr>
          <p:nvPr/>
        </p:nvCxnSpPr>
        <p:spPr>
          <a:xfrm>
            <a:off x="2000238" y="3083099"/>
            <a:ext cx="1032600" cy="0"/>
          </a:xfrm>
          <a:prstGeom prst="straightConnector1">
            <a:avLst/>
          </a:prstGeom>
          <a:noFill/>
          <a:ln w="19050" cap="flat" cmpd="sng">
            <a:solidFill>
              <a:schemeClr val="dk1"/>
            </a:solidFill>
            <a:prstDash val="dot"/>
            <a:round/>
            <a:headEnd type="none" w="med" len="med"/>
            <a:tailEnd type="none" w="med" len="med"/>
          </a:ln>
        </p:spPr>
      </p:cxnSp>
      <p:cxnSp>
        <p:nvCxnSpPr>
          <p:cNvPr id="889" name="Google Shape;889;p44"/>
          <p:cNvCxnSpPr>
            <a:stCxn id="883" idx="6"/>
            <a:endCxn id="885" idx="2"/>
          </p:cNvCxnSpPr>
          <p:nvPr/>
        </p:nvCxnSpPr>
        <p:spPr>
          <a:xfrm>
            <a:off x="4055650" y="3083099"/>
            <a:ext cx="1032600" cy="0"/>
          </a:xfrm>
          <a:prstGeom prst="straightConnector1">
            <a:avLst/>
          </a:prstGeom>
          <a:noFill/>
          <a:ln w="19050" cap="flat" cmpd="sng">
            <a:solidFill>
              <a:schemeClr val="dk1"/>
            </a:solidFill>
            <a:prstDash val="dot"/>
            <a:round/>
            <a:headEnd type="none" w="med" len="med"/>
            <a:tailEnd type="none" w="med" len="med"/>
          </a:ln>
        </p:spPr>
      </p:cxnSp>
      <p:cxnSp>
        <p:nvCxnSpPr>
          <p:cNvPr id="890" name="Google Shape;890;p44"/>
          <p:cNvCxnSpPr>
            <a:stCxn id="885" idx="6"/>
            <a:endCxn id="887" idx="2"/>
          </p:cNvCxnSpPr>
          <p:nvPr/>
        </p:nvCxnSpPr>
        <p:spPr>
          <a:xfrm>
            <a:off x="6111075" y="3083099"/>
            <a:ext cx="1032600" cy="0"/>
          </a:xfrm>
          <a:prstGeom prst="straightConnector1">
            <a:avLst/>
          </a:prstGeom>
          <a:noFill/>
          <a:ln w="19050" cap="flat" cmpd="sng">
            <a:solidFill>
              <a:schemeClr val="dk1"/>
            </a:solidFill>
            <a:prstDash val="dot"/>
            <a:round/>
            <a:headEnd type="none" w="med" len="med"/>
            <a:tailEnd type="none" w="med" len="med"/>
          </a:ln>
        </p:spPr>
      </p:cxnSp>
      <p:grpSp>
        <p:nvGrpSpPr>
          <p:cNvPr id="891" name="Google Shape;891;p44"/>
          <p:cNvGrpSpPr/>
          <p:nvPr/>
        </p:nvGrpSpPr>
        <p:grpSpPr>
          <a:xfrm>
            <a:off x="972425" y="2569300"/>
            <a:ext cx="1027890" cy="1027890"/>
            <a:chOff x="972425" y="2569300"/>
            <a:chExt cx="1027890" cy="1027890"/>
          </a:xfrm>
        </p:grpSpPr>
        <p:sp>
          <p:nvSpPr>
            <p:cNvPr id="880" name="Google Shape;880;p44"/>
            <p:cNvSpPr/>
            <p:nvPr/>
          </p:nvSpPr>
          <p:spPr>
            <a:xfrm>
              <a:off x="977538" y="2571749"/>
              <a:ext cx="1022700" cy="102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1087504" y="2744709"/>
              <a:ext cx="666836" cy="791931"/>
            </a:xfrm>
            <a:custGeom>
              <a:avLst/>
              <a:gdLst/>
              <a:ahLst/>
              <a:cxnLst/>
              <a:rect l="l" t="t" r="r" b="b"/>
              <a:pathLst>
                <a:path w="37160" h="44131" extrusionOk="0">
                  <a:moveTo>
                    <a:pt x="26877" y="0"/>
                  </a:moveTo>
                  <a:cubicBezTo>
                    <a:pt x="26387" y="0"/>
                    <a:pt x="25902" y="254"/>
                    <a:pt x="25607" y="677"/>
                  </a:cubicBezTo>
                  <a:lnTo>
                    <a:pt x="20774" y="7571"/>
                  </a:lnTo>
                  <a:cubicBezTo>
                    <a:pt x="18740" y="10475"/>
                    <a:pt x="15954" y="13304"/>
                    <a:pt x="13956" y="15583"/>
                  </a:cubicBezTo>
                  <a:cubicBezTo>
                    <a:pt x="13661" y="15924"/>
                    <a:pt x="13242" y="16100"/>
                    <a:pt x="12820" y="16100"/>
                  </a:cubicBezTo>
                  <a:cubicBezTo>
                    <a:pt x="12496" y="16100"/>
                    <a:pt x="12169" y="15996"/>
                    <a:pt x="11894" y="15783"/>
                  </a:cubicBezTo>
                  <a:cubicBezTo>
                    <a:pt x="11500" y="15474"/>
                    <a:pt x="11283" y="14988"/>
                    <a:pt x="11316" y="14492"/>
                  </a:cubicBezTo>
                  <a:lnTo>
                    <a:pt x="11440" y="12543"/>
                  </a:lnTo>
                  <a:cubicBezTo>
                    <a:pt x="11749" y="10913"/>
                    <a:pt x="11457" y="9223"/>
                    <a:pt x="10620" y="7787"/>
                  </a:cubicBezTo>
                  <a:lnTo>
                    <a:pt x="10376" y="7388"/>
                  </a:lnTo>
                  <a:cubicBezTo>
                    <a:pt x="9990" y="6724"/>
                    <a:pt x="9294" y="6357"/>
                    <a:pt x="8579" y="6357"/>
                  </a:cubicBezTo>
                  <a:cubicBezTo>
                    <a:pt x="8195" y="6357"/>
                    <a:pt x="7805" y="6463"/>
                    <a:pt x="7456" y="6686"/>
                  </a:cubicBezTo>
                  <a:cubicBezTo>
                    <a:pt x="7127" y="6897"/>
                    <a:pt x="6975" y="7301"/>
                    <a:pt x="7079" y="7685"/>
                  </a:cubicBezTo>
                  <a:lnTo>
                    <a:pt x="7613" y="10416"/>
                  </a:lnTo>
                  <a:lnTo>
                    <a:pt x="6651" y="16635"/>
                  </a:lnTo>
                  <a:cubicBezTo>
                    <a:pt x="6182" y="22433"/>
                    <a:pt x="8293" y="25246"/>
                    <a:pt x="8293" y="25246"/>
                  </a:cubicBezTo>
                  <a:lnTo>
                    <a:pt x="1" y="36513"/>
                  </a:lnTo>
                  <a:cubicBezTo>
                    <a:pt x="2614" y="39703"/>
                    <a:pt x="5913" y="42322"/>
                    <a:pt x="9664" y="44131"/>
                  </a:cubicBezTo>
                  <a:lnTo>
                    <a:pt x="18162" y="32761"/>
                  </a:lnTo>
                  <a:cubicBezTo>
                    <a:pt x="18162" y="32761"/>
                    <a:pt x="21915" y="32086"/>
                    <a:pt x="24997" y="28675"/>
                  </a:cubicBezTo>
                  <a:cubicBezTo>
                    <a:pt x="28079" y="25268"/>
                    <a:pt x="28533" y="24544"/>
                    <a:pt x="28533" y="24544"/>
                  </a:cubicBezTo>
                  <a:lnTo>
                    <a:pt x="36576" y="17126"/>
                  </a:lnTo>
                  <a:cubicBezTo>
                    <a:pt x="37020" y="16717"/>
                    <a:pt x="37160" y="16042"/>
                    <a:pt x="36841" y="15529"/>
                  </a:cubicBezTo>
                  <a:cubicBezTo>
                    <a:pt x="36597" y="15136"/>
                    <a:pt x="36188" y="14933"/>
                    <a:pt x="35777" y="14933"/>
                  </a:cubicBezTo>
                  <a:cubicBezTo>
                    <a:pt x="35500" y="14933"/>
                    <a:pt x="35220" y="15026"/>
                    <a:pt x="34989" y="15215"/>
                  </a:cubicBezTo>
                  <a:lnTo>
                    <a:pt x="26961" y="21629"/>
                  </a:lnTo>
                  <a:cubicBezTo>
                    <a:pt x="26866" y="21705"/>
                    <a:pt x="26753" y="21741"/>
                    <a:pt x="26642" y="21741"/>
                  </a:cubicBezTo>
                  <a:cubicBezTo>
                    <a:pt x="26469" y="21741"/>
                    <a:pt x="26299" y="21654"/>
                    <a:pt x="26201" y="21494"/>
                  </a:cubicBezTo>
                  <a:cubicBezTo>
                    <a:pt x="26087" y="21300"/>
                    <a:pt x="26109" y="21057"/>
                    <a:pt x="26260" y="20890"/>
                  </a:cubicBezTo>
                  <a:lnTo>
                    <a:pt x="36247" y="9763"/>
                  </a:lnTo>
                  <a:cubicBezTo>
                    <a:pt x="36798" y="9125"/>
                    <a:pt x="36696" y="8154"/>
                    <a:pt x="36005" y="7647"/>
                  </a:cubicBezTo>
                  <a:cubicBezTo>
                    <a:pt x="35762" y="7470"/>
                    <a:pt x="35477" y="7387"/>
                    <a:pt x="35191" y="7387"/>
                  </a:cubicBezTo>
                  <a:cubicBezTo>
                    <a:pt x="34777" y="7387"/>
                    <a:pt x="34358" y="7560"/>
                    <a:pt x="34055" y="7874"/>
                  </a:cubicBezTo>
                  <a:lnTo>
                    <a:pt x="25018" y="17213"/>
                  </a:lnTo>
                  <a:cubicBezTo>
                    <a:pt x="24917" y="17319"/>
                    <a:pt x="24783" y="17372"/>
                    <a:pt x="24649" y="17372"/>
                  </a:cubicBezTo>
                  <a:cubicBezTo>
                    <a:pt x="24516" y="17372"/>
                    <a:pt x="24383" y="17321"/>
                    <a:pt x="24284" y="17218"/>
                  </a:cubicBezTo>
                  <a:cubicBezTo>
                    <a:pt x="24106" y="17035"/>
                    <a:pt x="24085" y="16754"/>
                    <a:pt x="24235" y="16555"/>
                  </a:cubicBezTo>
                  <a:lnTo>
                    <a:pt x="33240" y="4191"/>
                  </a:lnTo>
                  <a:cubicBezTo>
                    <a:pt x="33721" y="3506"/>
                    <a:pt x="33526" y="2550"/>
                    <a:pt x="32787" y="2113"/>
                  </a:cubicBezTo>
                  <a:cubicBezTo>
                    <a:pt x="32571" y="1987"/>
                    <a:pt x="32334" y="1928"/>
                    <a:pt x="32098" y="1928"/>
                  </a:cubicBezTo>
                  <a:cubicBezTo>
                    <a:pt x="31636" y="1928"/>
                    <a:pt x="31174" y="2152"/>
                    <a:pt x="30870" y="2534"/>
                  </a:cubicBezTo>
                  <a:lnTo>
                    <a:pt x="21606" y="14276"/>
                  </a:lnTo>
                  <a:cubicBezTo>
                    <a:pt x="21504" y="14405"/>
                    <a:pt x="21351" y="14473"/>
                    <a:pt x="21196" y="14473"/>
                  </a:cubicBezTo>
                  <a:cubicBezTo>
                    <a:pt x="21097" y="14473"/>
                    <a:pt x="20998" y="14446"/>
                    <a:pt x="20910" y="14390"/>
                  </a:cubicBezTo>
                  <a:cubicBezTo>
                    <a:pt x="20667" y="14233"/>
                    <a:pt x="20597" y="13909"/>
                    <a:pt x="20748" y="13667"/>
                  </a:cubicBezTo>
                  <a:lnTo>
                    <a:pt x="28063" y="2200"/>
                  </a:lnTo>
                  <a:cubicBezTo>
                    <a:pt x="28506" y="1487"/>
                    <a:pt x="28257" y="541"/>
                    <a:pt x="27496" y="148"/>
                  </a:cubicBezTo>
                  <a:cubicBezTo>
                    <a:pt x="27299" y="47"/>
                    <a:pt x="27087" y="0"/>
                    <a:pt x="268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1540606" y="3105037"/>
              <a:ext cx="8165" cy="3589"/>
            </a:xfrm>
            <a:custGeom>
              <a:avLst/>
              <a:gdLst/>
              <a:ahLst/>
              <a:cxnLst/>
              <a:rect l="l" t="t" r="r" b="b"/>
              <a:pathLst>
                <a:path w="455" h="200" extrusionOk="0">
                  <a:moveTo>
                    <a:pt x="1" y="0"/>
                  </a:moveTo>
                  <a:cubicBezTo>
                    <a:pt x="269" y="123"/>
                    <a:pt x="440" y="200"/>
                    <a:pt x="452" y="200"/>
                  </a:cubicBezTo>
                  <a:cubicBezTo>
                    <a:pt x="454" y="200"/>
                    <a:pt x="453" y="198"/>
                    <a:pt x="448" y="19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a:off x="1538668" y="3100748"/>
              <a:ext cx="16186" cy="12633"/>
            </a:xfrm>
            <a:custGeom>
              <a:avLst/>
              <a:gdLst/>
              <a:ahLst/>
              <a:cxnLst/>
              <a:rect l="l" t="t" r="r" b="b"/>
              <a:pathLst>
                <a:path w="902" h="704" extrusionOk="0">
                  <a:moveTo>
                    <a:pt x="211" y="1"/>
                  </a:moveTo>
                  <a:lnTo>
                    <a:pt x="0" y="476"/>
                  </a:lnTo>
                  <a:cubicBezTo>
                    <a:pt x="200" y="568"/>
                    <a:pt x="341" y="633"/>
                    <a:pt x="443" y="671"/>
                  </a:cubicBezTo>
                  <a:lnTo>
                    <a:pt x="454" y="676"/>
                  </a:lnTo>
                  <a:cubicBezTo>
                    <a:pt x="518" y="693"/>
                    <a:pt x="568" y="703"/>
                    <a:pt x="605" y="703"/>
                  </a:cubicBezTo>
                  <a:cubicBezTo>
                    <a:pt x="692" y="703"/>
                    <a:pt x="740" y="660"/>
                    <a:pt x="794" y="568"/>
                  </a:cubicBezTo>
                  <a:lnTo>
                    <a:pt x="902" y="352"/>
                  </a:lnTo>
                  <a:lnTo>
                    <a:pt x="708" y="217"/>
                  </a:lnTo>
                  <a:lnTo>
                    <a:pt x="211" y="1"/>
                  </a:lnTo>
                  <a:close/>
                </a:path>
              </a:pathLst>
            </a:custGeom>
            <a:solidFill>
              <a:srgbClr val="35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1486341" y="3142416"/>
              <a:ext cx="395" cy="179"/>
            </a:xfrm>
            <a:custGeom>
              <a:avLst/>
              <a:gdLst/>
              <a:ahLst/>
              <a:cxnLst/>
              <a:rect l="l" t="t" r="r" b="b"/>
              <a:pathLst>
                <a:path w="22" h="10" extrusionOk="0">
                  <a:moveTo>
                    <a:pt x="1" y="1"/>
                  </a:moveTo>
                  <a:cubicBezTo>
                    <a:pt x="14" y="7"/>
                    <a:pt x="21" y="9"/>
                    <a:pt x="21" y="9"/>
                  </a:cubicBezTo>
                  <a:cubicBezTo>
                    <a:pt x="22" y="9"/>
                    <a:pt x="19" y="8"/>
                    <a:pt x="12" y="6"/>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1484331" y="3138055"/>
              <a:ext cx="8829" cy="10785"/>
            </a:xfrm>
            <a:custGeom>
              <a:avLst/>
              <a:gdLst/>
              <a:ahLst/>
              <a:cxnLst/>
              <a:rect l="l" t="t" r="r" b="b"/>
              <a:pathLst>
                <a:path w="492" h="601" extrusionOk="0">
                  <a:moveTo>
                    <a:pt x="210" y="0"/>
                  </a:moveTo>
                  <a:lnTo>
                    <a:pt x="102" y="239"/>
                  </a:lnTo>
                  <a:lnTo>
                    <a:pt x="0" y="481"/>
                  </a:lnTo>
                  <a:lnTo>
                    <a:pt x="248" y="600"/>
                  </a:lnTo>
                  <a:lnTo>
                    <a:pt x="491" y="109"/>
                  </a:lnTo>
                  <a:lnTo>
                    <a:pt x="210" y="0"/>
                  </a:lnTo>
                  <a:close/>
                </a:path>
              </a:pathLst>
            </a:custGeom>
            <a:solidFill>
              <a:srgbClr val="35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a:off x="1312088" y="3034933"/>
              <a:ext cx="644925" cy="440406"/>
            </a:xfrm>
            <a:custGeom>
              <a:avLst/>
              <a:gdLst/>
              <a:ahLst/>
              <a:cxnLst/>
              <a:rect l="l" t="t" r="r" b="b"/>
              <a:pathLst>
                <a:path w="35939" h="24542" extrusionOk="0">
                  <a:moveTo>
                    <a:pt x="10066" y="521"/>
                  </a:moveTo>
                  <a:cubicBezTo>
                    <a:pt x="10101" y="521"/>
                    <a:pt x="10136" y="524"/>
                    <a:pt x="10171" y="529"/>
                  </a:cubicBezTo>
                  <a:cubicBezTo>
                    <a:pt x="12115" y="831"/>
                    <a:pt x="18701" y="1981"/>
                    <a:pt x="21778" y="4130"/>
                  </a:cubicBezTo>
                  <a:cubicBezTo>
                    <a:pt x="25444" y="6683"/>
                    <a:pt x="26853" y="9571"/>
                    <a:pt x="26869" y="9599"/>
                  </a:cubicBezTo>
                  <a:lnTo>
                    <a:pt x="26901" y="9674"/>
                  </a:lnTo>
                  <a:lnTo>
                    <a:pt x="35258" y="14490"/>
                  </a:lnTo>
                  <a:cubicBezTo>
                    <a:pt x="33531" y="18096"/>
                    <a:pt x="31005" y="21347"/>
                    <a:pt x="27938" y="23911"/>
                  </a:cubicBezTo>
                  <a:lnTo>
                    <a:pt x="21011" y="19997"/>
                  </a:lnTo>
                  <a:lnTo>
                    <a:pt x="20876" y="19921"/>
                  </a:lnTo>
                  <a:lnTo>
                    <a:pt x="20747" y="20007"/>
                  </a:lnTo>
                  <a:cubicBezTo>
                    <a:pt x="20729" y="20015"/>
                    <a:pt x="19661" y="20660"/>
                    <a:pt x="17358" y="20660"/>
                  </a:cubicBezTo>
                  <a:cubicBezTo>
                    <a:pt x="16156" y="20660"/>
                    <a:pt x="14616" y="20484"/>
                    <a:pt x="12714" y="19949"/>
                  </a:cubicBezTo>
                  <a:cubicBezTo>
                    <a:pt x="10451" y="19268"/>
                    <a:pt x="5560" y="16002"/>
                    <a:pt x="5009" y="13658"/>
                  </a:cubicBezTo>
                  <a:cubicBezTo>
                    <a:pt x="4902" y="13194"/>
                    <a:pt x="4977" y="12811"/>
                    <a:pt x="5248" y="12487"/>
                  </a:cubicBezTo>
                  <a:lnTo>
                    <a:pt x="10020" y="15748"/>
                  </a:lnTo>
                  <a:lnTo>
                    <a:pt x="10441" y="16034"/>
                  </a:lnTo>
                  <a:lnTo>
                    <a:pt x="10738" y="15602"/>
                  </a:lnTo>
                  <a:lnTo>
                    <a:pt x="10317" y="15317"/>
                  </a:lnTo>
                  <a:cubicBezTo>
                    <a:pt x="8104" y="13788"/>
                    <a:pt x="3233" y="10241"/>
                    <a:pt x="1247" y="8784"/>
                  </a:cubicBezTo>
                  <a:cubicBezTo>
                    <a:pt x="729" y="8405"/>
                    <a:pt x="589" y="7704"/>
                    <a:pt x="918" y="7154"/>
                  </a:cubicBezTo>
                  <a:cubicBezTo>
                    <a:pt x="1146" y="6766"/>
                    <a:pt x="1549" y="6551"/>
                    <a:pt x="1971" y="6551"/>
                  </a:cubicBezTo>
                  <a:cubicBezTo>
                    <a:pt x="2177" y="6551"/>
                    <a:pt x="2388" y="6602"/>
                    <a:pt x="2585" y="6711"/>
                  </a:cubicBezTo>
                  <a:cubicBezTo>
                    <a:pt x="7347" y="9094"/>
                    <a:pt x="8282" y="9347"/>
                    <a:pt x="8523" y="9347"/>
                  </a:cubicBezTo>
                  <a:cubicBezTo>
                    <a:pt x="8563" y="9347"/>
                    <a:pt x="8584" y="9340"/>
                    <a:pt x="8600" y="9334"/>
                  </a:cubicBezTo>
                  <a:lnTo>
                    <a:pt x="8719" y="9285"/>
                  </a:lnTo>
                  <a:lnTo>
                    <a:pt x="8881" y="8946"/>
                  </a:lnTo>
                  <a:lnTo>
                    <a:pt x="1700" y="5582"/>
                  </a:lnTo>
                  <a:cubicBezTo>
                    <a:pt x="1155" y="5253"/>
                    <a:pt x="918" y="4600"/>
                    <a:pt x="1150" y="4060"/>
                  </a:cubicBezTo>
                  <a:cubicBezTo>
                    <a:pt x="1279" y="3753"/>
                    <a:pt x="1528" y="3519"/>
                    <a:pt x="1840" y="3407"/>
                  </a:cubicBezTo>
                  <a:cubicBezTo>
                    <a:pt x="1965" y="3364"/>
                    <a:pt x="2095" y="3342"/>
                    <a:pt x="2226" y="3342"/>
                  </a:cubicBezTo>
                  <a:cubicBezTo>
                    <a:pt x="2425" y="3342"/>
                    <a:pt x="2628" y="3392"/>
                    <a:pt x="2824" y="3493"/>
                  </a:cubicBezTo>
                  <a:lnTo>
                    <a:pt x="10047" y="6138"/>
                  </a:lnTo>
                  <a:lnTo>
                    <a:pt x="10295" y="6257"/>
                  </a:lnTo>
                  <a:lnTo>
                    <a:pt x="10516" y="5782"/>
                  </a:lnTo>
                  <a:lnTo>
                    <a:pt x="10274" y="5669"/>
                  </a:lnTo>
                  <a:cubicBezTo>
                    <a:pt x="10197" y="5631"/>
                    <a:pt x="9901" y="5480"/>
                    <a:pt x="9480" y="5263"/>
                  </a:cubicBezTo>
                  <a:cubicBezTo>
                    <a:pt x="8249" y="4643"/>
                    <a:pt x="5960" y="3487"/>
                    <a:pt x="5285" y="3185"/>
                  </a:cubicBezTo>
                  <a:cubicBezTo>
                    <a:pt x="4892" y="3008"/>
                    <a:pt x="4723" y="2726"/>
                    <a:pt x="4653" y="2515"/>
                  </a:cubicBezTo>
                  <a:cubicBezTo>
                    <a:pt x="4556" y="2218"/>
                    <a:pt x="4588" y="1889"/>
                    <a:pt x="4740" y="1608"/>
                  </a:cubicBezTo>
                  <a:cubicBezTo>
                    <a:pt x="4979" y="1183"/>
                    <a:pt x="5333" y="1042"/>
                    <a:pt x="5698" y="1042"/>
                  </a:cubicBezTo>
                  <a:cubicBezTo>
                    <a:pt x="5966" y="1042"/>
                    <a:pt x="6240" y="1118"/>
                    <a:pt x="6479" y="1214"/>
                  </a:cubicBezTo>
                  <a:lnTo>
                    <a:pt x="13075" y="4054"/>
                  </a:lnTo>
                  <a:cubicBezTo>
                    <a:pt x="13400" y="4203"/>
                    <a:pt x="13573" y="4282"/>
                    <a:pt x="13684" y="4282"/>
                  </a:cubicBezTo>
                  <a:cubicBezTo>
                    <a:pt x="13767" y="4282"/>
                    <a:pt x="13816" y="4238"/>
                    <a:pt x="13869" y="4146"/>
                  </a:cubicBezTo>
                  <a:lnTo>
                    <a:pt x="14004" y="3887"/>
                  </a:lnTo>
                  <a:lnTo>
                    <a:pt x="13291" y="3579"/>
                  </a:lnTo>
                  <a:cubicBezTo>
                    <a:pt x="12482" y="3212"/>
                    <a:pt x="10775" y="2402"/>
                    <a:pt x="9744" y="1917"/>
                  </a:cubicBezTo>
                  <a:cubicBezTo>
                    <a:pt x="9404" y="1755"/>
                    <a:pt x="9242" y="1349"/>
                    <a:pt x="9377" y="993"/>
                  </a:cubicBezTo>
                  <a:cubicBezTo>
                    <a:pt x="9493" y="702"/>
                    <a:pt x="9765" y="521"/>
                    <a:pt x="10066" y="521"/>
                  </a:cubicBezTo>
                  <a:close/>
                  <a:moveTo>
                    <a:pt x="10053" y="0"/>
                  </a:moveTo>
                  <a:cubicBezTo>
                    <a:pt x="9542" y="0"/>
                    <a:pt x="9083" y="311"/>
                    <a:pt x="8891" y="805"/>
                  </a:cubicBezTo>
                  <a:cubicBezTo>
                    <a:pt x="8779" y="1096"/>
                    <a:pt x="8784" y="1403"/>
                    <a:pt x="8881" y="1685"/>
                  </a:cubicBezTo>
                  <a:lnTo>
                    <a:pt x="6678" y="734"/>
                  </a:lnTo>
                  <a:cubicBezTo>
                    <a:pt x="6324" y="590"/>
                    <a:pt x="5992" y="519"/>
                    <a:pt x="5689" y="519"/>
                  </a:cubicBezTo>
                  <a:cubicBezTo>
                    <a:pt x="5082" y="519"/>
                    <a:pt x="4593" y="804"/>
                    <a:pt x="4286" y="1356"/>
                  </a:cubicBezTo>
                  <a:cubicBezTo>
                    <a:pt x="4060" y="1760"/>
                    <a:pt x="4017" y="2246"/>
                    <a:pt x="4157" y="2684"/>
                  </a:cubicBezTo>
                  <a:cubicBezTo>
                    <a:pt x="4302" y="3115"/>
                    <a:pt x="4626" y="3466"/>
                    <a:pt x="5069" y="3661"/>
                  </a:cubicBezTo>
                  <a:cubicBezTo>
                    <a:pt x="5253" y="3746"/>
                    <a:pt x="5565" y="3892"/>
                    <a:pt x="5938" y="4082"/>
                  </a:cubicBezTo>
                  <a:lnTo>
                    <a:pt x="3034" y="3018"/>
                  </a:lnTo>
                  <a:cubicBezTo>
                    <a:pt x="2784" y="2887"/>
                    <a:pt x="2508" y="2820"/>
                    <a:pt x="2232" y="2820"/>
                  </a:cubicBezTo>
                  <a:cubicBezTo>
                    <a:pt x="2041" y="2820"/>
                    <a:pt x="1851" y="2852"/>
                    <a:pt x="1668" y="2916"/>
                  </a:cubicBezTo>
                  <a:cubicBezTo>
                    <a:pt x="1214" y="3078"/>
                    <a:pt x="858" y="3412"/>
                    <a:pt x="669" y="3855"/>
                  </a:cubicBezTo>
                  <a:cubicBezTo>
                    <a:pt x="335" y="4632"/>
                    <a:pt x="664" y="5572"/>
                    <a:pt x="1451" y="6046"/>
                  </a:cubicBezTo>
                  <a:lnTo>
                    <a:pt x="1533" y="6085"/>
                  </a:lnTo>
                  <a:cubicBezTo>
                    <a:pt x="1107" y="6192"/>
                    <a:pt x="718" y="6473"/>
                    <a:pt x="469" y="6883"/>
                  </a:cubicBezTo>
                  <a:cubicBezTo>
                    <a:pt x="0" y="7672"/>
                    <a:pt x="200" y="8664"/>
                    <a:pt x="940" y="9205"/>
                  </a:cubicBezTo>
                  <a:cubicBezTo>
                    <a:pt x="1840" y="9863"/>
                    <a:pt x="3330" y="10954"/>
                    <a:pt x="4897" y="12088"/>
                  </a:cubicBezTo>
                  <a:cubicBezTo>
                    <a:pt x="4486" y="12546"/>
                    <a:pt x="4351" y="13129"/>
                    <a:pt x="4503" y="13777"/>
                  </a:cubicBezTo>
                  <a:cubicBezTo>
                    <a:pt x="5112" y="16374"/>
                    <a:pt x="10230" y="19748"/>
                    <a:pt x="12568" y="20450"/>
                  </a:cubicBezTo>
                  <a:cubicBezTo>
                    <a:pt x="14538" y="21003"/>
                    <a:pt x="16133" y="21188"/>
                    <a:pt x="17385" y="21188"/>
                  </a:cubicBezTo>
                  <a:cubicBezTo>
                    <a:pt x="19383" y="21188"/>
                    <a:pt x="20506" y="20718"/>
                    <a:pt x="20882" y="20525"/>
                  </a:cubicBezTo>
                  <a:lnTo>
                    <a:pt x="27992" y="24542"/>
                  </a:lnTo>
                  <a:lnTo>
                    <a:pt x="28132" y="24429"/>
                  </a:lnTo>
                  <a:cubicBezTo>
                    <a:pt x="31382" y="21746"/>
                    <a:pt x="34044" y="18312"/>
                    <a:pt x="35836" y="14495"/>
                  </a:cubicBezTo>
                  <a:lnTo>
                    <a:pt x="35939" y="14280"/>
                  </a:lnTo>
                  <a:lnTo>
                    <a:pt x="27300" y="9302"/>
                  </a:lnTo>
                  <a:cubicBezTo>
                    <a:pt x="27053" y="8816"/>
                    <a:pt x="25573" y="6138"/>
                    <a:pt x="22080" y="3698"/>
                  </a:cubicBezTo>
                  <a:cubicBezTo>
                    <a:pt x="18998" y="1550"/>
                    <a:pt x="12778" y="405"/>
                    <a:pt x="10252" y="16"/>
                  </a:cubicBezTo>
                  <a:cubicBezTo>
                    <a:pt x="10185" y="5"/>
                    <a:pt x="10119" y="0"/>
                    <a:pt x="100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a:off x="1486557" y="3315240"/>
              <a:ext cx="7573" cy="5150"/>
            </a:xfrm>
            <a:custGeom>
              <a:avLst/>
              <a:gdLst/>
              <a:ahLst/>
              <a:cxnLst/>
              <a:rect l="l" t="t" r="r" b="b"/>
              <a:pathLst>
                <a:path w="422" h="287" extrusionOk="0">
                  <a:moveTo>
                    <a:pt x="0" y="1"/>
                  </a:moveTo>
                  <a:lnTo>
                    <a:pt x="0" y="1"/>
                  </a:lnTo>
                  <a:cubicBezTo>
                    <a:pt x="151" y="103"/>
                    <a:pt x="292" y="200"/>
                    <a:pt x="422" y="28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972425" y="2569300"/>
              <a:ext cx="1027890" cy="1027890"/>
            </a:xfrm>
            <a:custGeom>
              <a:avLst/>
              <a:gdLst/>
              <a:ahLst/>
              <a:cxnLst/>
              <a:rect l="l" t="t" r="r" b="b"/>
              <a:pathLst>
                <a:path w="57280" h="57280" extrusionOk="0">
                  <a:moveTo>
                    <a:pt x="28640" y="524"/>
                  </a:moveTo>
                  <a:cubicBezTo>
                    <a:pt x="44145" y="524"/>
                    <a:pt x="56761" y="13135"/>
                    <a:pt x="56761" y="28640"/>
                  </a:cubicBezTo>
                  <a:cubicBezTo>
                    <a:pt x="56761" y="44145"/>
                    <a:pt x="44145" y="56761"/>
                    <a:pt x="28640" y="56761"/>
                  </a:cubicBezTo>
                  <a:cubicBezTo>
                    <a:pt x="13136" y="56761"/>
                    <a:pt x="523" y="44145"/>
                    <a:pt x="523" y="28640"/>
                  </a:cubicBezTo>
                  <a:cubicBezTo>
                    <a:pt x="523" y="13135"/>
                    <a:pt x="13136" y="524"/>
                    <a:pt x="28640" y="524"/>
                  </a:cubicBezTo>
                  <a:close/>
                  <a:moveTo>
                    <a:pt x="28640" y="0"/>
                  </a:moveTo>
                  <a:cubicBezTo>
                    <a:pt x="12849" y="0"/>
                    <a:pt x="0" y="12850"/>
                    <a:pt x="0" y="28640"/>
                  </a:cubicBezTo>
                  <a:cubicBezTo>
                    <a:pt x="0" y="44437"/>
                    <a:pt x="12849" y="57280"/>
                    <a:pt x="28640" y="57280"/>
                  </a:cubicBezTo>
                  <a:cubicBezTo>
                    <a:pt x="44432" y="57280"/>
                    <a:pt x="57280" y="44437"/>
                    <a:pt x="57280" y="28640"/>
                  </a:cubicBezTo>
                  <a:cubicBezTo>
                    <a:pt x="57280" y="12850"/>
                    <a:pt x="44432" y="0"/>
                    <a:pt x="28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44"/>
          <p:cNvGrpSpPr/>
          <p:nvPr/>
        </p:nvGrpSpPr>
        <p:grpSpPr>
          <a:xfrm>
            <a:off x="5078525" y="2566751"/>
            <a:ext cx="1032651" cy="1032723"/>
            <a:chOff x="5078525" y="2566751"/>
            <a:chExt cx="1032651" cy="1032723"/>
          </a:xfrm>
        </p:grpSpPr>
        <p:sp>
          <p:nvSpPr>
            <p:cNvPr id="885" name="Google Shape;885;p44"/>
            <p:cNvSpPr/>
            <p:nvPr/>
          </p:nvSpPr>
          <p:spPr>
            <a:xfrm>
              <a:off x="5088375" y="2571749"/>
              <a:ext cx="1022700" cy="102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5236492" y="2765260"/>
              <a:ext cx="565649" cy="812896"/>
            </a:xfrm>
            <a:custGeom>
              <a:avLst/>
              <a:gdLst/>
              <a:ahLst/>
              <a:cxnLst/>
              <a:rect l="l" t="t" r="r" b="b"/>
              <a:pathLst>
                <a:path w="31377" h="45092" extrusionOk="0">
                  <a:moveTo>
                    <a:pt x="18122" y="0"/>
                  </a:moveTo>
                  <a:cubicBezTo>
                    <a:pt x="17527" y="0"/>
                    <a:pt x="16971" y="396"/>
                    <a:pt x="16735" y="967"/>
                  </a:cubicBezTo>
                  <a:lnTo>
                    <a:pt x="13523" y="8753"/>
                  </a:lnTo>
                  <a:cubicBezTo>
                    <a:pt x="12168" y="12030"/>
                    <a:pt x="10069" y="15399"/>
                    <a:pt x="8622" y="18060"/>
                  </a:cubicBezTo>
                  <a:cubicBezTo>
                    <a:pt x="8348" y="18561"/>
                    <a:pt x="7831" y="18847"/>
                    <a:pt x="7294" y="18847"/>
                  </a:cubicBezTo>
                  <a:cubicBezTo>
                    <a:pt x="7078" y="18847"/>
                    <a:pt x="6858" y="18800"/>
                    <a:pt x="6651" y="18703"/>
                  </a:cubicBezTo>
                  <a:cubicBezTo>
                    <a:pt x="6197" y="18486"/>
                    <a:pt x="5879" y="18065"/>
                    <a:pt x="5803" y="17569"/>
                  </a:cubicBezTo>
                  <a:lnTo>
                    <a:pt x="5502" y="15641"/>
                  </a:lnTo>
                  <a:cubicBezTo>
                    <a:pt x="5447" y="13979"/>
                    <a:pt x="4789" y="12397"/>
                    <a:pt x="3660" y="11177"/>
                  </a:cubicBezTo>
                  <a:lnTo>
                    <a:pt x="3336" y="10842"/>
                  </a:lnTo>
                  <a:cubicBezTo>
                    <a:pt x="2925" y="10400"/>
                    <a:pt x="2367" y="10177"/>
                    <a:pt x="1809" y="10177"/>
                  </a:cubicBezTo>
                  <a:cubicBezTo>
                    <a:pt x="1276" y="10177"/>
                    <a:pt x="743" y="10380"/>
                    <a:pt x="334" y="10789"/>
                  </a:cubicBezTo>
                  <a:cubicBezTo>
                    <a:pt x="60" y="11068"/>
                    <a:pt x="0" y="11501"/>
                    <a:pt x="178" y="11846"/>
                  </a:cubicBezTo>
                  <a:lnTo>
                    <a:pt x="1301" y="14400"/>
                  </a:lnTo>
                  <a:lnTo>
                    <a:pt x="1717" y="20679"/>
                  </a:lnTo>
                  <a:cubicBezTo>
                    <a:pt x="2527" y="26439"/>
                    <a:pt x="5198" y="28722"/>
                    <a:pt x="5198" y="28722"/>
                  </a:cubicBezTo>
                  <a:lnTo>
                    <a:pt x="594" y="39028"/>
                  </a:lnTo>
                  <a:cubicBezTo>
                    <a:pt x="3655" y="41781"/>
                    <a:pt x="7316" y="43871"/>
                    <a:pt x="11358" y="45092"/>
                  </a:cubicBezTo>
                  <a:lnTo>
                    <a:pt x="16471" y="33905"/>
                  </a:lnTo>
                  <a:cubicBezTo>
                    <a:pt x="16471" y="33905"/>
                    <a:pt x="19986" y="32432"/>
                    <a:pt x="22248" y="28425"/>
                  </a:cubicBezTo>
                  <a:cubicBezTo>
                    <a:pt x="24516" y="24426"/>
                    <a:pt x="24801" y="23621"/>
                    <a:pt x="24801" y="23621"/>
                  </a:cubicBezTo>
                  <a:lnTo>
                    <a:pt x="31032" y="14632"/>
                  </a:lnTo>
                  <a:cubicBezTo>
                    <a:pt x="31376" y="14135"/>
                    <a:pt x="31361" y="13445"/>
                    <a:pt x="30940" y="13012"/>
                  </a:cubicBezTo>
                  <a:cubicBezTo>
                    <a:pt x="30688" y="12757"/>
                    <a:pt x="30365" y="12636"/>
                    <a:pt x="30047" y="12636"/>
                  </a:cubicBezTo>
                  <a:cubicBezTo>
                    <a:pt x="29676" y="12636"/>
                    <a:pt x="29310" y="12801"/>
                    <a:pt x="29066" y="13114"/>
                  </a:cubicBezTo>
                  <a:lnTo>
                    <a:pt x="22630" y="21122"/>
                  </a:lnTo>
                  <a:cubicBezTo>
                    <a:pt x="22528" y="21249"/>
                    <a:pt x="22380" y="21314"/>
                    <a:pt x="22231" y="21314"/>
                  </a:cubicBezTo>
                  <a:cubicBezTo>
                    <a:pt x="22096" y="21314"/>
                    <a:pt x="21961" y="21261"/>
                    <a:pt x="21860" y="21154"/>
                  </a:cubicBezTo>
                  <a:cubicBezTo>
                    <a:pt x="21703" y="20992"/>
                    <a:pt x="21676" y="20748"/>
                    <a:pt x="21783" y="20549"/>
                  </a:cubicBezTo>
                  <a:lnTo>
                    <a:pt x="29104" y="7517"/>
                  </a:lnTo>
                  <a:cubicBezTo>
                    <a:pt x="29498" y="6777"/>
                    <a:pt x="29191" y="5848"/>
                    <a:pt x="28408" y="5502"/>
                  </a:cubicBezTo>
                  <a:cubicBezTo>
                    <a:pt x="28232" y="5427"/>
                    <a:pt x="28049" y="5392"/>
                    <a:pt x="27868" y="5392"/>
                  </a:cubicBezTo>
                  <a:cubicBezTo>
                    <a:pt x="27347" y="5392"/>
                    <a:pt x="26838" y="5682"/>
                    <a:pt x="26550" y="6150"/>
                  </a:cubicBezTo>
                  <a:lnTo>
                    <a:pt x="19770" y="17240"/>
                  </a:lnTo>
                  <a:cubicBezTo>
                    <a:pt x="19672" y="17396"/>
                    <a:pt x="19502" y="17484"/>
                    <a:pt x="19329" y="17484"/>
                  </a:cubicBezTo>
                  <a:cubicBezTo>
                    <a:pt x="19234" y="17484"/>
                    <a:pt x="19138" y="17457"/>
                    <a:pt x="19052" y="17402"/>
                  </a:cubicBezTo>
                  <a:cubicBezTo>
                    <a:pt x="18841" y="17261"/>
                    <a:pt x="18760" y="16996"/>
                    <a:pt x="18863" y="16764"/>
                  </a:cubicBezTo>
                  <a:lnTo>
                    <a:pt x="24958" y="2739"/>
                  </a:lnTo>
                  <a:cubicBezTo>
                    <a:pt x="25276" y="1961"/>
                    <a:pt x="24872" y="1071"/>
                    <a:pt x="24062" y="805"/>
                  </a:cubicBezTo>
                  <a:cubicBezTo>
                    <a:pt x="23925" y="761"/>
                    <a:pt x="23785" y="740"/>
                    <a:pt x="23647" y="740"/>
                  </a:cubicBezTo>
                  <a:cubicBezTo>
                    <a:pt x="23077" y="740"/>
                    <a:pt x="22536" y="1097"/>
                    <a:pt x="22281" y="1632"/>
                  </a:cubicBezTo>
                  <a:lnTo>
                    <a:pt x="15796" y="15112"/>
                  </a:lnTo>
                  <a:cubicBezTo>
                    <a:pt x="15710" y="15298"/>
                    <a:pt x="15523" y="15411"/>
                    <a:pt x="15327" y="15411"/>
                  </a:cubicBezTo>
                  <a:cubicBezTo>
                    <a:pt x="15265" y="15411"/>
                    <a:pt x="15203" y="15400"/>
                    <a:pt x="15143" y="15377"/>
                  </a:cubicBezTo>
                  <a:cubicBezTo>
                    <a:pt x="14873" y="15279"/>
                    <a:pt x="14733" y="14978"/>
                    <a:pt x="14830" y="14708"/>
                  </a:cubicBezTo>
                  <a:lnTo>
                    <a:pt x="19468" y="1918"/>
                  </a:lnTo>
                  <a:cubicBezTo>
                    <a:pt x="19742" y="1124"/>
                    <a:pt x="19289" y="255"/>
                    <a:pt x="18464" y="45"/>
                  </a:cubicBezTo>
                  <a:cubicBezTo>
                    <a:pt x="18349" y="15"/>
                    <a:pt x="18235" y="0"/>
                    <a:pt x="18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a:off x="5272203" y="2763530"/>
              <a:ext cx="696168" cy="691697"/>
            </a:xfrm>
            <a:custGeom>
              <a:avLst/>
              <a:gdLst/>
              <a:ahLst/>
              <a:cxnLst/>
              <a:rect l="l" t="t" r="r" b="b"/>
              <a:pathLst>
                <a:path w="38617" h="38369" extrusionOk="0">
                  <a:moveTo>
                    <a:pt x="25256" y="1"/>
                  </a:moveTo>
                  <a:cubicBezTo>
                    <a:pt x="25256" y="1"/>
                    <a:pt x="21800" y="5463"/>
                    <a:pt x="17066" y="6403"/>
                  </a:cubicBezTo>
                  <a:cubicBezTo>
                    <a:pt x="12325" y="7337"/>
                    <a:pt x="4702" y="5054"/>
                    <a:pt x="0" y="14286"/>
                  </a:cubicBezTo>
                  <a:cubicBezTo>
                    <a:pt x="0" y="14286"/>
                    <a:pt x="5502" y="18685"/>
                    <a:pt x="7316" y="24910"/>
                  </a:cubicBezTo>
                  <a:cubicBezTo>
                    <a:pt x="9130" y="31130"/>
                    <a:pt x="9086" y="34563"/>
                    <a:pt x="15478" y="38369"/>
                  </a:cubicBezTo>
                  <a:cubicBezTo>
                    <a:pt x="15478" y="38369"/>
                    <a:pt x="23409" y="34115"/>
                    <a:pt x="29121" y="32889"/>
                  </a:cubicBezTo>
                  <a:cubicBezTo>
                    <a:pt x="34832" y="31663"/>
                    <a:pt x="38120" y="26578"/>
                    <a:pt x="38617" y="22566"/>
                  </a:cubicBezTo>
                  <a:cubicBezTo>
                    <a:pt x="38617" y="22566"/>
                    <a:pt x="32657" y="17660"/>
                    <a:pt x="31799" y="13437"/>
                  </a:cubicBezTo>
                  <a:cubicBezTo>
                    <a:pt x="30367" y="6414"/>
                    <a:pt x="29298" y="1766"/>
                    <a:pt x="25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a:off x="5335548" y="2825145"/>
              <a:ext cx="659103" cy="729266"/>
            </a:xfrm>
            <a:custGeom>
              <a:avLst/>
              <a:gdLst/>
              <a:ahLst/>
              <a:cxnLst/>
              <a:rect l="l" t="t" r="r" b="b"/>
              <a:pathLst>
                <a:path w="36561" h="40453" extrusionOk="0">
                  <a:moveTo>
                    <a:pt x="11049" y="522"/>
                  </a:moveTo>
                  <a:cubicBezTo>
                    <a:pt x="11107" y="522"/>
                    <a:pt x="11166" y="526"/>
                    <a:pt x="11225" y="535"/>
                  </a:cubicBezTo>
                  <a:cubicBezTo>
                    <a:pt x="11549" y="577"/>
                    <a:pt x="11845" y="761"/>
                    <a:pt x="12029" y="1026"/>
                  </a:cubicBezTo>
                  <a:lnTo>
                    <a:pt x="20322" y="13469"/>
                  </a:lnTo>
                  <a:cubicBezTo>
                    <a:pt x="20468" y="13687"/>
                    <a:pt x="20709" y="13809"/>
                    <a:pt x="20961" y="13809"/>
                  </a:cubicBezTo>
                  <a:cubicBezTo>
                    <a:pt x="21035" y="13809"/>
                    <a:pt x="21111" y="13799"/>
                    <a:pt x="21185" y="13777"/>
                  </a:cubicBezTo>
                  <a:cubicBezTo>
                    <a:pt x="21401" y="13718"/>
                    <a:pt x="21573" y="13561"/>
                    <a:pt x="21670" y="13362"/>
                  </a:cubicBezTo>
                  <a:cubicBezTo>
                    <a:pt x="21762" y="13156"/>
                    <a:pt x="21762" y="12924"/>
                    <a:pt x="21670" y="12719"/>
                  </a:cubicBezTo>
                  <a:lnTo>
                    <a:pt x="17454" y="3346"/>
                  </a:lnTo>
                  <a:cubicBezTo>
                    <a:pt x="17336" y="3087"/>
                    <a:pt x="17330" y="2796"/>
                    <a:pt x="17444" y="2537"/>
                  </a:cubicBezTo>
                  <a:cubicBezTo>
                    <a:pt x="17563" y="2272"/>
                    <a:pt x="17778" y="2078"/>
                    <a:pt x="18054" y="1992"/>
                  </a:cubicBezTo>
                  <a:cubicBezTo>
                    <a:pt x="18141" y="1964"/>
                    <a:pt x="18230" y="1951"/>
                    <a:pt x="18319" y="1951"/>
                  </a:cubicBezTo>
                  <a:cubicBezTo>
                    <a:pt x="18681" y="1951"/>
                    <a:pt x="19046" y="2170"/>
                    <a:pt x="19236" y="2521"/>
                  </a:cubicBezTo>
                  <a:lnTo>
                    <a:pt x="24413" y="12152"/>
                  </a:lnTo>
                  <a:lnTo>
                    <a:pt x="24456" y="12206"/>
                  </a:lnTo>
                  <a:cubicBezTo>
                    <a:pt x="24478" y="12233"/>
                    <a:pt x="25083" y="12897"/>
                    <a:pt x="27550" y="16627"/>
                  </a:cubicBezTo>
                  <a:cubicBezTo>
                    <a:pt x="30007" y="20337"/>
                    <a:pt x="29768" y="24062"/>
                    <a:pt x="29768" y="24099"/>
                  </a:cubicBezTo>
                  <a:lnTo>
                    <a:pt x="29758" y="24196"/>
                  </a:lnTo>
                  <a:lnTo>
                    <a:pt x="35897" y="32456"/>
                  </a:lnTo>
                  <a:cubicBezTo>
                    <a:pt x="33386" y="35506"/>
                    <a:pt x="30201" y="38038"/>
                    <a:pt x="26676" y="39794"/>
                  </a:cubicBezTo>
                  <a:lnTo>
                    <a:pt x="20381" y="31490"/>
                  </a:lnTo>
                  <a:lnTo>
                    <a:pt x="20192" y="31571"/>
                  </a:lnTo>
                  <a:cubicBezTo>
                    <a:pt x="20173" y="31577"/>
                    <a:pt x="19081" y="32007"/>
                    <a:pt x="17127" y="32007"/>
                  </a:cubicBezTo>
                  <a:cubicBezTo>
                    <a:pt x="15721" y="32007"/>
                    <a:pt x="13867" y="31784"/>
                    <a:pt x="11646" y="31021"/>
                  </a:cubicBezTo>
                  <a:lnTo>
                    <a:pt x="5863" y="28542"/>
                  </a:lnTo>
                  <a:lnTo>
                    <a:pt x="2975" y="28359"/>
                  </a:lnTo>
                  <a:cubicBezTo>
                    <a:pt x="2971" y="28360"/>
                    <a:pt x="2967" y="28360"/>
                    <a:pt x="2964" y="28360"/>
                  </a:cubicBezTo>
                  <a:cubicBezTo>
                    <a:pt x="2693" y="28360"/>
                    <a:pt x="2440" y="28177"/>
                    <a:pt x="2354" y="27922"/>
                  </a:cubicBezTo>
                  <a:cubicBezTo>
                    <a:pt x="2198" y="27446"/>
                    <a:pt x="2242" y="26939"/>
                    <a:pt x="2474" y="26496"/>
                  </a:cubicBezTo>
                  <a:cubicBezTo>
                    <a:pt x="2711" y="26060"/>
                    <a:pt x="3105" y="25741"/>
                    <a:pt x="3590" y="25600"/>
                  </a:cubicBezTo>
                  <a:lnTo>
                    <a:pt x="4028" y="25465"/>
                  </a:lnTo>
                  <a:cubicBezTo>
                    <a:pt x="4620" y="25297"/>
                    <a:pt x="5228" y="25213"/>
                    <a:pt x="5836" y="25213"/>
                  </a:cubicBezTo>
                  <a:cubicBezTo>
                    <a:pt x="6809" y="25213"/>
                    <a:pt x="7782" y="25427"/>
                    <a:pt x="8693" y="25848"/>
                  </a:cubicBezTo>
                  <a:lnTo>
                    <a:pt x="10550" y="26454"/>
                  </a:lnTo>
                  <a:cubicBezTo>
                    <a:pt x="10730" y="26513"/>
                    <a:pt x="10917" y="26542"/>
                    <a:pt x="11102" y="26542"/>
                  </a:cubicBezTo>
                  <a:cubicBezTo>
                    <a:pt x="11487" y="26542"/>
                    <a:pt x="11867" y="26416"/>
                    <a:pt x="12180" y="26172"/>
                  </a:cubicBezTo>
                  <a:cubicBezTo>
                    <a:pt x="12919" y="25600"/>
                    <a:pt x="13086" y="24548"/>
                    <a:pt x="12558" y="23770"/>
                  </a:cubicBezTo>
                  <a:cubicBezTo>
                    <a:pt x="12110" y="23117"/>
                    <a:pt x="11640" y="22405"/>
                    <a:pt x="11149" y="21654"/>
                  </a:cubicBezTo>
                  <a:cubicBezTo>
                    <a:pt x="9762" y="19549"/>
                    <a:pt x="8190" y="17157"/>
                    <a:pt x="6473" y="15154"/>
                  </a:cubicBezTo>
                  <a:lnTo>
                    <a:pt x="999" y="8762"/>
                  </a:lnTo>
                  <a:cubicBezTo>
                    <a:pt x="583" y="8276"/>
                    <a:pt x="562" y="7584"/>
                    <a:pt x="956" y="7143"/>
                  </a:cubicBezTo>
                  <a:cubicBezTo>
                    <a:pt x="1178" y="6894"/>
                    <a:pt x="1485" y="6747"/>
                    <a:pt x="1821" y="6742"/>
                  </a:cubicBezTo>
                  <a:cubicBezTo>
                    <a:pt x="1827" y="6742"/>
                    <a:pt x="1833" y="6742"/>
                    <a:pt x="1840" y="6742"/>
                  </a:cubicBezTo>
                  <a:cubicBezTo>
                    <a:pt x="2162" y="6742"/>
                    <a:pt x="2473" y="6871"/>
                    <a:pt x="2695" y="7104"/>
                  </a:cubicBezTo>
                  <a:lnTo>
                    <a:pt x="11985" y="17043"/>
                  </a:lnTo>
                  <a:cubicBezTo>
                    <a:pt x="12137" y="17207"/>
                    <a:pt x="12346" y="17289"/>
                    <a:pt x="12555" y="17289"/>
                  </a:cubicBezTo>
                  <a:cubicBezTo>
                    <a:pt x="12747" y="17289"/>
                    <a:pt x="12941" y="17220"/>
                    <a:pt x="13093" y="17081"/>
                  </a:cubicBezTo>
                  <a:cubicBezTo>
                    <a:pt x="13395" y="16806"/>
                    <a:pt x="13432" y="16352"/>
                    <a:pt x="13184" y="16028"/>
                  </a:cubicBezTo>
                  <a:lnTo>
                    <a:pt x="4120" y="4135"/>
                  </a:lnTo>
                  <a:cubicBezTo>
                    <a:pt x="3732" y="3627"/>
                    <a:pt x="3752" y="2932"/>
                    <a:pt x="4163" y="2516"/>
                  </a:cubicBezTo>
                  <a:cubicBezTo>
                    <a:pt x="4391" y="2287"/>
                    <a:pt x="4689" y="2164"/>
                    <a:pt x="5014" y="2164"/>
                  </a:cubicBezTo>
                  <a:cubicBezTo>
                    <a:pt x="5027" y="2164"/>
                    <a:pt x="5040" y="2164"/>
                    <a:pt x="5053" y="2165"/>
                  </a:cubicBezTo>
                  <a:cubicBezTo>
                    <a:pt x="5384" y="2175"/>
                    <a:pt x="5691" y="2327"/>
                    <a:pt x="5907" y="2575"/>
                  </a:cubicBezTo>
                  <a:lnTo>
                    <a:pt x="15635" y="14371"/>
                  </a:lnTo>
                  <a:cubicBezTo>
                    <a:pt x="15788" y="14557"/>
                    <a:pt x="16008" y="14656"/>
                    <a:pt x="16232" y="14656"/>
                  </a:cubicBezTo>
                  <a:cubicBezTo>
                    <a:pt x="16366" y="14656"/>
                    <a:pt x="16500" y="14621"/>
                    <a:pt x="16624" y="14549"/>
                  </a:cubicBezTo>
                  <a:cubicBezTo>
                    <a:pt x="16806" y="14446"/>
                    <a:pt x="16936" y="14274"/>
                    <a:pt x="16985" y="14068"/>
                  </a:cubicBezTo>
                  <a:cubicBezTo>
                    <a:pt x="17038" y="13863"/>
                    <a:pt x="17006" y="13653"/>
                    <a:pt x="16898" y="13475"/>
                  </a:cubicBezTo>
                  <a:lnTo>
                    <a:pt x="10096" y="2397"/>
                  </a:lnTo>
                  <a:cubicBezTo>
                    <a:pt x="9762" y="1856"/>
                    <a:pt x="9854" y="1166"/>
                    <a:pt x="10307" y="794"/>
                  </a:cubicBezTo>
                  <a:cubicBezTo>
                    <a:pt x="10521" y="616"/>
                    <a:pt x="10778" y="522"/>
                    <a:pt x="11049" y="522"/>
                  </a:cubicBezTo>
                  <a:close/>
                  <a:moveTo>
                    <a:pt x="11054" y="0"/>
                  </a:moveTo>
                  <a:cubicBezTo>
                    <a:pt x="10661" y="0"/>
                    <a:pt x="10286" y="133"/>
                    <a:pt x="9972" y="388"/>
                  </a:cubicBezTo>
                  <a:cubicBezTo>
                    <a:pt x="9319" y="929"/>
                    <a:pt x="9179" y="1906"/>
                    <a:pt x="9648" y="2673"/>
                  </a:cubicBezTo>
                  <a:lnTo>
                    <a:pt x="16450" y="13744"/>
                  </a:lnTo>
                  <a:cubicBezTo>
                    <a:pt x="16488" y="13804"/>
                    <a:pt x="16499" y="13874"/>
                    <a:pt x="16482" y="13939"/>
                  </a:cubicBezTo>
                  <a:cubicBezTo>
                    <a:pt x="16462" y="14010"/>
                    <a:pt x="16423" y="14063"/>
                    <a:pt x="16365" y="14100"/>
                  </a:cubicBezTo>
                  <a:cubicBezTo>
                    <a:pt x="16324" y="14123"/>
                    <a:pt x="16279" y="14134"/>
                    <a:pt x="16234" y="14134"/>
                  </a:cubicBezTo>
                  <a:cubicBezTo>
                    <a:pt x="16160" y="14134"/>
                    <a:pt x="16088" y="14103"/>
                    <a:pt x="16041" y="14042"/>
                  </a:cubicBezTo>
                  <a:lnTo>
                    <a:pt x="6306" y="2240"/>
                  </a:lnTo>
                  <a:cubicBezTo>
                    <a:pt x="5999" y="1878"/>
                    <a:pt x="5546" y="1662"/>
                    <a:pt x="5070" y="1641"/>
                  </a:cubicBezTo>
                  <a:cubicBezTo>
                    <a:pt x="5049" y="1640"/>
                    <a:pt x="5029" y="1640"/>
                    <a:pt x="5008" y="1640"/>
                  </a:cubicBezTo>
                  <a:cubicBezTo>
                    <a:pt x="4550" y="1640"/>
                    <a:pt x="4121" y="1818"/>
                    <a:pt x="3796" y="2148"/>
                  </a:cubicBezTo>
                  <a:cubicBezTo>
                    <a:pt x="3197" y="2748"/>
                    <a:pt x="3159" y="3735"/>
                    <a:pt x="3704" y="4454"/>
                  </a:cubicBezTo>
                  <a:lnTo>
                    <a:pt x="12769" y="16347"/>
                  </a:lnTo>
                  <a:cubicBezTo>
                    <a:pt x="12855" y="16455"/>
                    <a:pt x="12839" y="16606"/>
                    <a:pt x="12737" y="16698"/>
                  </a:cubicBezTo>
                  <a:cubicBezTo>
                    <a:pt x="12687" y="16745"/>
                    <a:pt x="12623" y="16767"/>
                    <a:pt x="12559" y="16767"/>
                  </a:cubicBezTo>
                  <a:cubicBezTo>
                    <a:pt x="12489" y="16767"/>
                    <a:pt x="12419" y="16740"/>
                    <a:pt x="12369" y="16687"/>
                  </a:cubicBezTo>
                  <a:lnTo>
                    <a:pt x="3072" y="6747"/>
                  </a:lnTo>
                  <a:cubicBezTo>
                    <a:pt x="2756" y="6412"/>
                    <a:pt x="2303" y="6218"/>
                    <a:pt x="1845" y="6218"/>
                  </a:cubicBezTo>
                  <a:cubicBezTo>
                    <a:pt x="1833" y="6218"/>
                    <a:pt x="1821" y="6219"/>
                    <a:pt x="1809" y="6219"/>
                  </a:cubicBezTo>
                  <a:cubicBezTo>
                    <a:pt x="1328" y="6229"/>
                    <a:pt x="886" y="6435"/>
                    <a:pt x="562" y="6797"/>
                  </a:cubicBezTo>
                  <a:cubicBezTo>
                    <a:pt x="0" y="7428"/>
                    <a:pt x="17" y="8421"/>
                    <a:pt x="600" y="9102"/>
                  </a:cubicBezTo>
                  <a:lnTo>
                    <a:pt x="6079" y="15493"/>
                  </a:lnTo>
                  <a:cubicBezTo>
                    <a:pt x="7769" y="17469"/>
                    <a:pt x="9335" y="19846"/>
                    <a:pt x="10711" y="21946"/>
                  </a:cubicBezTo>
                  <a:cubicBezTo>
                    <a:pt x="11208" y="22696"/>
                    <a:pt x="11678" y="23414"/>
                    <a:pt x="12126" y="24067"/>
                  </a:cubicBezTo>
                  <a:cubicBezTo>
                    <a:pt x="12498" y="24612"/>
                    <a:pt x="12386" y="25357"/>
                    <a:pt x="11862" y="25756"/>
                  </a:cubicBezTo>
                  <a:cubicBezTo>
                    <a:pt x="11638" y="25928"/>
                    <a:pt x="11371" y="26018"/>
                    <a:pt x="11099" y="26018"/>
                  </a:cubicBezTo>
                  <a:cubicBezTo>
                    <a:pt x="10969" y="26018"/>
                    <a:pt x="10839" y="25998"/>
                    <a:pt x="10711" y="25956"/>
                  </a:cubicBezTo>
                  <a:lnTo>
                    <a:pt x="8887" y="25363"/>
                  </a:lnTo>
                  <a:cubicBezTo>
                    <a:pt x="7928" y="24917"/>
                    <a:pt x="6890" y="24691"/>
                    <a:pt x="5848" y="24691"/>
                  </a:cubicBezTo>
                  <a:cubicBezTo>
                    <a:pt x="5188" y="24691"/>
                    <a:pt x="4527" y="24781"/>
                    <a:pt x="3882" y="24963"/>
                  </a:cubicBezTo>
                  <a:lnTo>
                    <a:pt x="3445" y="25098"/>
                  </a:lnTo>
                  <a:cubicBezTo>
                    <a:pt x="2825" y="25276"/>
                    <a:pt x="2317" y="25686"/>
                    <a:pt x="2015" y="26254"/>
                  </a:cubicBezTo>
                  <a:cubicBezTo>
                    <a:pt x="1712" y="26820"/>
                    <a:pt x="1659" y="27473"/>
                    <a:pt x="1858" y="28083"/>
                  </a:cubicBezTo>
                  <a:cubicBezTo>
                    <a:pt x="2014" y="28560"/>
                    <a:pt x="2461" y="28883"/>
                    <a:pt x="2953" y="28883"/>
                  </a:cubicBezTo>
                  <a:cubicBezTo>
                    <a:pt x="2957" y="28883"/>
                    <a:pt x="2961" y="28883"/>
                    <a:pt x="2965" y="28883"/>
                  </a:cubicBezTo>
                  <a:lnTo>
                    <a:pt x="5701" y="29040"/>
                  </a:lnTo>
                  <a:lnTo>
                    <a:pt x="11457" y="31507"/>
                  </a:lnTo>
                  <a:cubicBezTo>
                    <a:pt x="13773" y="32303"/>
                    <a:pt x="15692" y="32538"/>
                    <a:pt x="17151" y="32538"/>
                  </a:cubicBezTo>
                  <a:cubicBezTo>
                    <a:pt x="18746" y="32538"/>
                    <a:pt x="19791" y="32257"/>
                    <a:pt x="20202" y="32122"/>
                  </a:cubicBezTo>
                  <a:lnTo>
                    <a:pt x="26519" y="40452"/>
                  </a:lnTo>
                  <a:lnTo>
                    <a:pt x="26713" y="40360"/>
                  </a:lnTo>
                  <a:cubicBezTo>
                    <a:pt x="30443" y="38541"/>
                    <a:pt x="33807" y="35868"/>
                    <a:pt x="36431" y="32629"/>
                  </a:cubicBezTo>
                  <a:lnTo>
                    <a:pt x="36560" y="32467"/>
                  </a:lnTo>
                  <a:lnTo>
                    <a:pt x="30293" y="24040"/>
                  </a:lnTo>
                  <a:cubicBezTo>
                    <a:pt x="30319" y="23397"/>
                    <a:pt x="30346" y="19905"/>
                    <a:pt x="27987" y="16342"/>
                  </a:cubicBezTo>
                  <a:cubicBezTo>
                    <a:pt x="25714" y="12908"/>
                    <a:pt x="24996" y="12034"/>
                    <a:pt x="24862" y="11877"/>
                  </a:cubicBezTo>
                  <a:lnTo>
                    <a:pt x="19694" y="2272"/>
                  </a:lnTo>
                  <a:cubicBezTo>
                    <a:pt x="19407" y="1745"/>
                    <a:pt x="18872" y="1429"/>
                    <a:pt x="18323" y="1429"/>
                  </a:cubicBezTo>
                  <a:cubicBezTo>
                    <a:pt x="18181" y="1429"/>
                    <a:pt x="18037" y="1451"/>
                    <a:pt x="17897" y="1495"/>
                  </a:cubicBezTo>
                  <a:cubicBezTo>
                    <a:pt x="17481" y="1624"/>
                    <a:pt x="17142" y="1928"/>
                    <a:pt x="16968" y="2327"/>
                  </a:cubicBezTo>
                  <a:cubicBezTo>
                    <a:pt x="16791" y="2720"/>
                    <a:pt x="16796" y="3174"/>
                    <a:pt x="16980" y="3563"/>
                  </a:cubicBezTo>
                  <a:lnTo>
                    <a:pt x="21196" y="12934"/>
                  </a:lnTo>
                  <a:cubicBezTo>
                    <a:pt x="21223" y="12999"/>
                    <a:pt x="21223" y="13076"/>
                    <a:pt x="21196" y="13140"/>
                  </a:cubicBezTo>
                  <a:cubicBezTo>
                    <a:pt x="21164" y="13210"/>
                    <a:pt x="21109" y="13258"/>
                    <a:pt x="21039" y="13280"/>
                  </a:cubicBezTo>
                  <a:cubicBezTo>
                    <a:pt x="21016" y="13286"/>
                    <a:pt x="20993" y="13289"/>
                    <a:pt x="20970" y="13289"/>
                  </a:cubicBezTo>
                  <a:cubicBezTo>
                    <a:pt x="20886" y="13289"/>
                    <a:pt x="20805" y="13250"/>
                    <a:pt x="20758" y="13178"/>
                  </a:cubicBezTo>
                  <a:lnTo>
                    <a:pt x="12461" y="734"/>
                  </a:lnTo>
                  <a:cubicBezTo>
                    <a:pt x="12191" y="340"/>
                    <a:pt x="11765" y="81"/>
                    <a:pt x="11295" y="16"/>
                  </a:cubicBezTo>
                  <a:cubicBezTo>
                    <a:pt x="11214" y="6"/>
                    <a:pt x="11134" y="0"/>
                    <a:pt x="1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5078525" y="2566751"/>
              <a:ext cx="1032651" cy="1032723"/>
            </a:xfrm>
            <a:custGeom>
              <a:avLst/>
              <a:gdLst/>
              <a:ahLst/>
              <a:cxnLst/>
              <a:rect l="l" t="t" r="r" b="b"/>
              <a:pathLst>
                <a:path w="57282" h="57286" extrusionOk="0">
                  <a:moveTo>
                    <a:pt x="28640" y="524"/>
                  </a:moveTo>
                  <a:cubicBezTo>
                    <a:pt x="44146" y="524"/>
                    <a:pt x="56763" y="13140"/>
                    <a:pt x="56763" y="28640"/>
                  </a:cubicBezTo>
                  <a:cubicBezTo>
                    <a:pt x="56763" y="44145"/>
                    <a:pt x="44146" y="56762"/>
                    <a:pt x="28640" y="56762"/>
                  </a:cubicBezTo>
                  <a:cubicBezTo>
                    <a:pt x="13136" y="56762"/>
                    <a:pt x="524" y="44145"/>
                    <a:pt x="524" y="28640"/>
                  </a:cubicBezTo>
                  <a:cubicBezTo>
                    <a:pt x="524" y="13140"/>
                    <a:pt x="13136" y="524"/>
                    <a:pt x="28640" y="524"/>
                  </a:cubicBezTo>
                  <a:close/>
                  <a:moveTo>
                    <a:pt x="28640" y="1"/>
                  </a:moveTo>
                  <a:cubicBezTo>
                    <a:pt x="12850" y="1"/>
                    <a:pt x="0" y="12849"/>
                    <a:pt x="0" y="28640"/>
                  </a:cubicBezTo>
                  <a:cubicBezTo>
                    <a:pt x="0" y="44436"/>
                    <a:pt x="12850" y="57285"/>
                    <a:pt x="28640" y="57285"/>
                  </a:cubicBezTo>
                  <a:cubicBezTo>
                    <a:pt x="44437" y="57285"/>
                    <a:pt x="57281" y="44436"/>
                    <a:pt x="57281" y="28640"/>
                  </a:cubicBezTo>
                  <a:cubicBezTo>
                    <a:pt x="57281" y="12849"/>
                    <a:pt x="44437" y="1"/>
                    <a:pt x="28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4"/>
          <p:cNvGrpSpPr/>
          <p:nvPr/>
        </p:nvGrpSpPr>
        <p:grpSpPr>
          <a:xfrm>
            <a:off x="3027975" y="2566854"/>
            <a:ext cx="1032580" cy="1032472"/>
            <a:chOff x="3027975" y="2566854"/>
            <a:chExt cx="1032580" cy="1032472"/>
          </a:xfrm>
        </p:grpSpPr>
        <p:sp>
          <p:nvSpPr>
            <p:cNvPr id="883" name="Google Shape;883;p44"/>
            <p:cNvSpPr/>
            <p:nvPr/>
          </p:nvSpPr>
          <p:spPr>
            <a:xfrm>
              <a:off x="3032950" y="2571749"/>
              <a:ext cx="1022700" cy="102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3359137" y="2699899"/>
              <a:ext cx="538154" cy="871509"/>
            </a:xfrm>
            <a:custGeom>
              <a:avLst/>
              <a:gdLst/>
              <a:ahLst/>
              <a:cxnLst/>
              <a:rect l="l" t="t" r="r" b="b"/>
              <a:pathLst>
                <a:path w="29856" h="48350" extrusionOk="0">
                  <a:moveTo>
                    <a:pt x="12885" y="0"/>
                  </a:moveTo>
                  <a:cubicBezTo>
                    <a:pt x="12714" y="0"/>
                    <a:pt x="12540" y="31"/>
                    <a:pt x="12369" y="95"/>
                  </a:cubicBezTo>
                  <a:cubicBezTo>
                    <a:pt x="11677" y="354"/>
                    <a:pt x="11327" y="1132"/>
                    <a:pt x="11494" y="1851"/>
                  </a:cubicBezTo>
                  <a:lnTo>
                    <a:pt x="14825" y="16433"/>
                  </a:lnTo>
                  <a:cubicBezTo>
                    <a:pt x="14884" y="16697"/>
                    <a:pt x="14739" y="16961"/>
                    <a:pt x="14479" y="17048"/>
                  </a:cubicBezTo>
                  <a:cubicBezTo>
                    <a:pt x="14426" y="17065"/>
                    <a:pt x="14372" y="17073"/>
                    <a:pt x="14319" y="17073"/>
                  </a:cubicBezTo>
                  <a:cubicBezTo>
                    <a:pt x="14096" y="17073"/>
                    <a:pt x="13889" y="16935"/>
                    <a:pt x="13815" y="16712"/>
                  </a:cubicBezTo>
                  <a:lnTo>
                    <a:pt x="9469" y="3827"/>
                  </a:lnTo>
                  <a:cubicBezTo>
                    <a:pt x="9262" y="3230"/>
                    <a:pt x="8704" y="2859"/>
                    <a:pt x="8107" y="2859"/>
                  </a:cubicBezTo>
                  <a:cubicBezTo>
                    <a:pt x="7910" y="2859"/>
                    <a:pt x="7709" y="2899"/>
                    <a:pt x="7515" y="2985"/>
                  </a:cubicBezTo>
                  <a:cubicBezTo>
                    <a:pt x="6840" y="3287"/>
                    <a:pt x="6538" y="4080"/>
                    <a:pt x="6743" y="4787"/>
                  </a:cubicBezTo>
                  <a:lnTo>
                    <a:pt x="9080" y="12875"/>
                  </a:lnTo>
                  <a:cubicBezTo>
                    <a:pt x="10069" y="16281"/>
                    <a:pt x="10528" y="20222"/>
                    <a:pt x="11051" y="23208"/>
                  </a:cubicBezTo>
                  <a:cubicBezTo>
                    <a:pt x="11186" y="23995"/>
                    <a:pt x="10690" y="24752"/>
                    <a:pt x="9912" y="24935"/>
                  </a:cubicBezTo>
                  <a:cubicBezTo>
                    <a:pt x="9794" y="24963"/>
                    <a:pt x="9675" y="24977"/>
                    <a:pt x="9558" y="24977"/>
                  </a:cubicBezTo>
                  <a:cubicBezTo>
                    <a:pt x="9185" y="24977"/>
                    <a:pt x="8824" y="24837"/>
                    <a:pt x="8541" y="24579"/>
                  </a:cubicBezTo>
                  <a:lnTo>
                    <a:pt x="7104" y="23262"/>
                  </a:lnTo>
                  <a:cubicBezTo>
                    <a:pt x="6025" y="21999"/>
                    <a:pt x="4525" y="21167"/>
                    <a:pt x="2883" y="20918"/>
                  </a:cubicBezTo>
                  <a:lnTo>
                    <a:pt x="2419" y="20859"/>
                  </a:lnTo>
                  <a:cubicBezTo>
                    <a:pt x="2314" y="20843"/>
                    <a:pt x="2209" y="20835"/>
                    <a:pt x="2105" y="20835"/>
                  </a:cubicBezTo>
                  <a:cubicBezTo>
                    <a:pt x="1065" y="20835"/>
                    <a:pt x="161" y="21620"/>
                    <a:pt x="43" y="22689"/>
                  </a:cubicBezTo>
                  <a:cubicBezTo>
                    <a:pt x="0" y="23078"/>
                    <a:pt x="222" y="23456"/>
                    <a:pt x="578" y="23612"/>
                  </a:cubicBezTo>
                  <a:lnTo>
                    <a:pt x="3045" y="24914"/>
                  </a:lnTo>
                  <a:lnTo>
                    <a:pt x="7283" y="29557"/>
                  </a:lnTo>
                  <a:cubicBezTo>
                    <a:pt x="11510" y="33556"/>
                    <a:pt x="15025" y="33681"/>
                    <a:pt x="15025" y="33681"/>
                  </a:cubicBezTo>
                  <a:lnTo>
                    <a:pt x="18815" y="48349"/>
                  </a:lnTo>
                  <a:cubicBezTo>
                    <a:pt x="22993" y="47053"/>
                    <a:pt x="26751" y="44818"/>
                    <a:pt x="29855" y="41888"/>
                  </a:cubicBezTo>
                  <a:lnTo>
                    <a:pt x="27070" y="30706"/>
                  </a:lnTo>
                  <a:cubicBezTo>
                    <a:pt x="27070" y="30706"/>
                    <a:pt x="28894" y="27359"/>
                    <a:pt x="28171" y="22819"/>
                  </a:cubicBezTo>
                  <a:cubicBezTo>
                    <a:pt x="27447" y="18279"/>
                    <a:pt x="27167" y="17474"/>
                    <a:pt x="27167" y="17474"/>
                  </a:cubicBezTo>
                  <a:lnTo>
                    <a:pt x="26437" y="6558"/>
                  </a:lnTo>
                  <a:cubicBezTo>
                    <a:pt x="26395" y="5953"/>
                    <a:pt x="25957" y="5419"/>
                    <a:pt x="25353" y="5349"/>
                  </a:cubicBezTo>
                  <a:cubicBezTo>
                    <a:pt x="25300" y="5343"/>
                    <a:pt x="25248" y="5340"/>
                    <a:pt x="25197" y="5340"/>
                  </a:cubicBezTo>
                  <a:cubicBezTo>
                    <a:pt x="24502" y="5340"/>
                    <a:pt x="23949" y="5907"/>
                    <a:pt x="23954" y="6596"/>
                  </a:cubicBezTo>
                  <a:lnTo>
                    <a:pt x="23911" y="16869"/>
                  </a:lnTo>
                  <a:cubicBezTo>
                    <a:pt x="23911" y="17158"/>
                    <a:pt x="23682" y="17382"/>
                    <a:pt x="23405" y="17382"/>
                  </a:cubicBezTo>
                  <a:cubicBezTo>
                    <a:pt x="23381" y="17382"/>
                    <a:pt x="23357" y="17381"/>
                    <a:pt x="23333" y="17377"/>
                  </a:cubicBezTo>
                  <a:cubicBezTo>
                    <a:pt x="23111" y="17345"/>
                    <a:pt x="22934" y="17172"/>
                    <a:pt x="22896" y="16951"/>
                  </a:cubicBezTo>
                  <a:lnTo>
                    <a:pt x="20494" y="2196"/>
                  </a:lnTo>
                  <a:cubicBezTo>
                    <a:pt x="20366" y="1497"/>
                    <a:pt x="19759" y="1007"/>
                    <a:pt x="19074" y="1007"/>
                  </a:cubicBezTo>
                  <a:cubicBezTo>
                    <a:pt x="18950" y="1007"/>
                    <a:pt x="18823" y="1023"/>
                    <a:pt x="18696" y="1057"/>
                  </a:cubicBezTo>
                  <a:cubicBezTo>
                    <a:pt x="17983" y="1246"/>
                    <a:pt x="17557" y="1986"/>
                    <a:pt x="17649" y="2719"/>
                  </a:cubicBezTo>
                  <a:lnTo>
                    <a:pt x="19257" y="15611"/>
                  </a:lnTo>
                  <a:cubicBezTo>
                    <a:pt x="19296" y="15903"/>
                    <a:pt x="19084" y="16162"/>
                    <a:pt x="18798" y="16189"/>
                  </a:cubicBezTo>
                  <a:cubicBezTo>
                    <a:pt x="18779" y="16191"/>
                    <a:pt x="18761" y="16192"/>
                    <a:pt x="18743" y="16192"/>
                  </a:cubicBezTo>
                  <a:cubicBezTo>
                    <a:pt x="18512" y="16192"/>
                    <a:pt x="18312" y="16036"/>
                    <a:pt x="18247" y="15812"/>
                  </a:cubicBezTo>
                  <a:lnTo>
                    <a:pt x="14268" y="1046"/>
                  </a:lnTo>
                  <a:cubicBezTo>
                    <a:pt x="14086" y="410"/>
                    <a:pt x="13510" y="0"/>
                    <a:pt x="12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3113019" y="2941060"/>
              <a:ext cx="488712" cy="587543"/>
            </a:xfrm>
            <a:custGeom>
              <a:avLst/>
              <a:gdLst/>
              <a:ahLst/>
              <a:cxnLst/>
              <a:rect l="l" t="t" r="r" b="b"/>
              <a:pathLst>
                <a:path w="27113" h="32596" extrusionOk="0">
                  <a:moveTo>
                    <a:pt x="17938" y="520"/>
                  </a:moveTo>
                  <a:cubicBezTo>
                    <a:pt x="18179" y="520"/>
                    <a:pt x="18414" y="593"/>
                    <a:pt x="18621" y="737"/>
                  </a:cubicBezTo>
                  <a:cubicBezTo>
                    <a:pt x="19101" y="1073"/>
                    <a:pt x="19248" y="1753"/>
                    <a:pt x="18961" y="2314"/>
                  </a:cubicBezTo>
                  <a:lnTo>
                    <a:pt x="15673" y="8107"/>
                  </a:lnTo>
                  <a:lnTo>
                    <a:pt x="16472" y="8641"/>
                  </a:lnTo>
                  <a:lnTo>
                    <a:pt x="21536" y="1882"/>
                  </a:lnTo>
                  <a:cubicBezTo>
                    <a:pt x="21730" y="1612"/>
                    <a:pt x="22027" y="1439"/>
                    <a:pt x="22357" y="1402"/>
                  </a:cubicBezTo>
                  <a:cubicBezTo>
                    <a:pt x="22404" y="1396"/>
                    <a:pt x="22451" y="1394"/>
                    <a:pt x="22497" y="1394"/>
                  </a:cubicBezTo>
                  <a:cubicBezTo>
                    <a:pt x="22781" y="1394"/>
                    <a:pt x="23051" y="1492"/>
                    <a:pt x="23269" y="1681"/>
                  </a:cubicBezTo>
                  <a:cubicBezTo>
                    <a:pt x="23711" y="2065"/>
                    <a:pt x="23788" y="2757"/>
                    <a:pt x="23437" y="3301"/>
                  </a:cubicBezTo>
                  <a:lnTo>
                    <a:pt x="19669" y="9883"/>
                  </a:lnTo>
                  <a:lnTo>
                    <a:pt x="20370" y="10449"/>
                  </a:lnTo>
                  <a:lnTo>
                    <a:pt x="24117" y="5747"/>
                  </a:lnTo>
                  <a:cubicBezTo>
                    <a:pt x="24358" y="5402"/>
                    <a:pt x="24738" y="5215"/>
                    <a:pt x="25127" y="5215"/>
                  </a:cubicBezTo>
                  <a:cubicBezTo>
                    <a:pt x="25358" y="5215"/>
                    <a:pt x="25592" y="5281"/>
                    <a:pt x="25801" y="5418"/>
                  </a:cubicBezTo>
                  <a:cubicBezTo>
                    <a:pt x="26342" y="5769"/>
                    <a:pt x="26524" y="6460"/>
                    <a:pt x="26222" y="7026"/>
                  </a:cubicBezTo>
                  <a:cubicBezTo>
                    <a:pt x="24959" y="9445"/>
                    <a:pt x="21882" y="15286"/>
                    <a:pt x="20711" y="17327"/>
                  </a:cubicBezTo>
                  <a:lnTo>
                    <a:pt x="21142" y="17618"/>
                  </a:lnTo>
                  <a:lnTo>
                    <a:pt x="21790" y="16783"/>
                  </a:lnTo>
                  <a:cubicBezTo>
                    <a:pt x="22497" y="17478"/>
                    <a:pt x="23534" y="18266"/>
                    <a:pt x="23970" y="18585"/>
                  </a:cubicBezTo>
                  <a:cubicBezTo>
                    <a:pt x="23280" y="19644"/>
                    <a:pt x="22260" y="20793"/>
                    <a:pt x="20850" y="22100"/>
                  </a:cubicBezTo>
                  <a:cubicBezTo>
                    <a:pt x="17049" y="25500"/>
                    <a:pt x="14365" y="25694"/>
                    <a:pt x="13783" y="25694"/>
                  </a:cubicBezTo>
                  <a:cubicBezTo>
                    <a:pt x="13708" y="25694"/>
                    <a:pt x="13668" y="25690"/>
                    <a:pt x="13665" y="25690"/>
                  </a:cubicBezTo>
                  <a:lnTo>
                    <a:pt x="13508" y="25674"/>
                  </a:lnTo>
                  <a:lnTo>
                    <a:pt x="9249" y="31888"/>
                  </a:lnTo>
                  <a:cubicBezTo>
                    <a:pt x="5837" y="29772"/>
                    <a:pt x="2862" y="26882"/>
                    <a:pt x="627" y="23525"/>
                  </a:cubicBezTo>
                  <a:lnTo>
                    <a:pt x="3596" y="19108"/>
                  </a:lnTo>
                  <a:lnTo>
                    <a:pt x="3580" y="19011"/>
                  </a:lnTo>
                  <a:cubicBezTo>
                    <a:pt x="3575" y="18974"/>
                    <a:pt x="3045" y="15276"/>
                    <a:pt x="5200" y="11389"/>
                  </a:cubicBezTo>
                  <a:cubicBezTo>
                    <a:pt x="7365" y="7474"/>
                    <a:pt x="7916" y="6762"/>
                    <a:pt x="7943" y="6729"/>
                  </a:cubicBezTo>
                  <a:lnTo>
                    <a:pt x="11608" y="1736"/>
                  </a:lnTo>
                  <a:cubicBezTo>
                    <a:pt x="12031" y="1259"/>
                    <a:pt x="12270" y="1026"/>
                    <a:pt x="12594" y="1026"/>
                  </a:cubicBezTo>
                  <a:cubicBezTo>
                    <a:pt x="12654" y="1026"/>
                    <a:pt x="12717" y="1034"/>
                    <a:pt x="12785" y="1050"/>
                  </a:cubicBezTo>
                  <a:cubicBezTo>
                    <a:pt x="13066" y="1115"/>
                    <a:pt x="13298" y="1288"/>
                    <a:pt x="13433" y="1542"/>
                  </a:cubicBezTo>
                  <a:cubicBezTo>
                    <a:pt x="13567" y="1790"/>
                    <a:pt x="13589" y="2087"/>
                    <a:pt x="13503" y="2319"/>
                  </a:cubicBezTo>
                  <a:lnTo>
                    <a:pt x="11036" y="7011"/>
                  </a:lnTo>
                  <a:lnTo>
                    <a:pt x="11937" y="7551"/>
                  </a:lnTo>
                  <a:lnTo>
                    <a:pt x="16915" y="1110"/>
                  </a:lnTo>
                  <a:cubicBezTo>
                    <a:pt x="17083" y="824"/>
                    <a:pt x="17362" y="624"/>
                    <a:pt x="17681" y="548"/>
                  </a:cubicBezTo>
                  <a:cubicBezTo>
                    <a:pt x="17767" y="529"/>
                    <a:pt x="17853" y="520"/>
                    <a:pt x="17938" y="520"/>
                  </a:cubicBezTo>
                  <a:close/>
                  <a:moveTo>
                    <a:pt x="17947" y="0"/>
                  </a:moveTo>
                  <a:cubicBezTo>
                    <a:pt x="17823" y="0"/>
                    <a:pt x="17698" y="14"/>
                    <a:pt x="17574" y="41"/>
                  </a:cubicBezTo>
                  <a:cubicBezTo>
                    <a:pt x="17110" y="143"/>
                    <a:pt x="16704" y="435"/>
                    <a:pt x="16483" y="819"/>
                  </a:cubicBezTo>
                  <a:lnTo>
                    <a:pt x="11808" y="6864"/>
                  </a:lnTo>
                  <a:lnTo>
                    <a:pt x="11726" y="6816"/>
                  </a:lnTo>
                  <a:lnTo>
                    <a:pt x="13978" y="2530"/>
                  </a:lnTo>
                  <a:cubicBezTo>
                    <a:pt x="14130" y="2125"/>
                    <a:pt x="14103" y="1676"/>
                    <a:pt x="13897" y="1293"/>
                  </a:cubicBezTo>
                  <a:cubicBezTo>
                    <a:pt x="13692" y="916"/>
                    <a:pt x="13330" y="640"/>
                    <a:pt x="12899" y="537"/>
                  </a:cubicBezTo>
                  <a:cubicBezTo>
                    <a:pt x="12794" y="513"/>
                    <a:pt x="12695" y="502"/>
                    <a:pt x="12600" y="502"/>
                  </a:cubicBezTo>
                  <a:cubicBezTo>
                    <a:pt x="12000" y="502"/>
                    <a:pt x="11599" y="954"/>
                    <a:pt x="11203" y="1407"/>
                  </a:cubicBezTo>
                  <a:lnTo>
                    <a:pt x="7532" y="6411"/>
                  </a:lnTo>
                  <a:cubicBezTo>
                    <a:pt x="7510" y="6438"/>
                    <a:pt x="6954" y="7140"/>
                    <a:pt x="4741" y="11135"/>
                  </a:cubicBezTo>
                  <a:cubicBezTo>
                    <a:pt x="2678" y="14865"/>
                    <a:pt x="2970" y="18337"/>
                    <a:pt x="3052" y="18985"/>
                  </a:cubicBezTo>
                  <a:lnTo>
                    <a:pt x="0" y="23520"/>
                  </a:lnTo>
                  <a:lnTo>
                    <a:pt x="97" y="23665"/>
                  </a:lnTo>
                  <a:cubicBezTo>
                    <a:pt x="2430" y="27223"/>
                    <a:pt x="5572" y="30268"/>
                    <a:pt x="9189" y="32466"/>
                  </a:cubicBezTo>
                  <a:lnTo>
                    <a:pt x="9400" y="32595"/>
                  </a:lnTo>
                  <a:lnTo>
                    <a:pt x="13767" y="26219"/>
                  </a:lnTo>
                  <a:cubicBezTo>
                    <a:pt x="13787" y="26220"/>
                    <a:pt x="13809" y="26220"/>
                    <a:pt x="13833" y="26220"/>
                  </a:cubicBezTo>
                  <a:cubicBezTo>
                    <a:pt x="14618" y="26220"/>
                    <a:pt x="17360" y="25926"/>
                    <a:pt x="21202" y="22484"/>
                  </a:cubicBezTo>
                  <a:cubicBezTo>
                    <a:pt x="22740" y="21064"/>
                    <a:pt x="23831" y="19811"/>
                    <a:pt x="24543" y="18655"/>
                  </a:cubicBezTo>
                  <a:lnTo>
                    <a:pt x="24673" y="18450"/>
                  </a:lnTo>
                  <a:lnTo>
                    <a:pt x="24473" y="18310"/>
                  </a:lnTo>
                  <a:cubicBezTo>
                    <a:pt x="24456" y="18293"/>
                    <a:pt x="22778" y="17090"/>
                    <a:pt x="21957" y="16205"/>
                  </a:cubicBezTo>
                  <a:lnTo>
                    <a:pt x="21941" y="16188"/>
                  </a:lnTo>
                  <a:cubicBezTo>
                    <a:pt x="23367" y="13581"/>
                    <a:pt x="25639" y="9261"/>
                    <a:pt x="26686" y="7270"/>
                  </a:cubicBezTo>
                  <a:cubicBezTo>
                    <a:pt x="27112" y="6460"/>
                    <a:pt x="26853" y="5478"/>
                    <a:pt x="26088" y="4980"/>
                  </a:cubicBezTo>
                  <a:cubicBezTo>
                    <a:pt x="25789" y="4787"/>
                    <a:pt x="25455" y="4694"/>
                    <a:pt x="25126" y="4694"/>
                  </a:cubicBezTo>
                  <a:cubicBezTo>
                    <a:pt x="24573" y="4694"/>
                    <a:pt x="24034" y="4954"/>
                    <a:pt x="23696" y="5434"/>
                  </a:cubicBezTo>
                  <a:lnTo>
                    <a:pt x="20564" y="9370"/>
                  </a:lnTo>
                  <a:lnTo>
                    <a:pt x="20564" y="9370"/>
                  </a:lnTo>
                  <a:lnTo>
                    <a:pt x="23885" y="3572"/>
                  </a:lnTo>
                  <a:cubicBezTo>
                    <a:pt x="24371" y="2822"/>
                    <a:pt x="24252" y="1833"/>
                    <a:pt x="23609" y="1282"/>
                  </a:cubicBezTo>
                  <a:cubicBezTo>
                    <a:pt x="23296" y="1015"/>
                    <a:pt x="22913" y="870"/>
                    <a:pt x="22509" y="870"/>
                  </a:cubicBezTo>
                  <a:cubicBezTo>
                    <a:pt x="22439" y="870"/>
                    <a:pt x="22369" y="875"/>
                    <a:pt x="22298" y="883"/>
                  </a:cubicBezTo>
                  <a:cubicBezTo>
                    <a:pt x="21822" y="936"/>
                    <a:pt x="21391" y="1190"/>
                    <a:pt x="21115" y="1569"/>
                  </a:cubicBezTo>
                  <a:lnTo>
                    <a:pt x="16440" y="7810"/>
                  </a:lnTo>
                  <a:lnTo>
                    <a:pt x="19420" y="2556"/>
                  </a:lnTo>
                  <a:cubicBezTo>
                    <a:pt x="19831" y="1758"/>
                    <a:pt x="19614" y="791"/>
                    <a:pt x="18917" y="311"/>
                  </a:cubicBezTo>
                  <a:cubicBezTo>
                    <a:pt x="18624" y="104"/>
                    <a:pt x="18290" y="0"/>
                    <a:pt x="17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3027975" y="2566854"/>
              <a:ext cx="1032580" cy="1032472"/>
            </a:xfrm>
            <a:custGeom>
              <a:avLst/>
              <a:gdLst/>
              <a:ahLst/>
              <a:cxnLst/>
              <a:rect l="l" t="t" r="r" b="b"/>
              <a:pathLst>
                <a:path w="57286" h="57280" extrusionOk="0">
                  <a:moveTo>
                    <a:pt x="28646" y="524"/>
                  </a:moveTo>
                  <a:cubicBezTo>
                    <a:pt x="44146" y="524"/>
                    <a:pt x="56762" y="13135"/>
                    <a:pt x="56762" y="28640"/>
                  </a:cubicBezTo>
                  <a:cubicBezTo>
                    <a:pt x="56762" y="44144"/>
                    <a:pt x="44146" y="56761"/>
                    <a:pt x="28646" y="56761"/>
                  </a:cubicBezTo>
                  <a:cubicBezTo>
                    <a:pt x="13140" y="56761"/>
                    <a:pt x="524" y="44144"/>
                    <a:pt x="524" y="28640"/>
                  </a:cubicBezTo>
                  <a:cubicBezTo>
                    <a:pt x="524" y="13135"/>
                    <a:pt x="13140" y="524"/>
                    <a:pt x="28646" y="524"/>
                  </a:cubicBezTo>
                  <a:close/>
                  <a:moveTo>
                    <a:pt x="28646" y="0"/>
                  </a:moveTo>
                  <a:cubicBezTo>
                    <a:pt x="12849" y="0"/>
                    <a:pt x="1" y="12848"/>
                    <a:pt x="1" y="28640"/>
                  </a:cubicBezTo>
                  <a:cubicBezTo>
                    <a:pt x="1" y="44436"/>
                    <a:pt x="12849" y="57280"/>
                    <a:pt x="28646" y="57280"/>
                  </a:cubicBezTo>
                  <a:cubicBezTo>
                    <a:pt x="44437" y="57280"/>
                    <a:pt x="57285" y="44436"/>
                    <a:pt x="57285" y="28640"/>
                  </a:cubicBezTo>
                  <a:cubicBezTo>
                    <a:pt x="57285" y="12848"/>
                    <a:pt x="44437" y="0"/>
                    <a:pt x="28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4"/>
          <p:cNvGrpSpPr/>
          <p:nvPr/>
        </p:nvGrpSpPr>
        <p:grpSpPr>
          <a:xfrm>
            <a:off x="7138775" y="2566772"/>
            <a:ext cx="1032615" cy="1032615"/>
            <a:chOff x="7138775" y="2566772"/>
            <a:chExt cx="1032615" cy="1032615"/>
          </a:xfrm>
        </p:grpSpPr>
        <p:sp>
          <p:nvSpPr>
            <p:cNvPr id="887" name="Google Shape;887;p44"/>
            <p:cNvSpPr/>
            <p:nvPr/>
          </p:nvSpPr>
          <p:spPr>
            <a:xfrm>
              <a:off x="7143756" y="2571840"/>
              <a:ext cx="1022700" cy="102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7512119" y="2883183"/>
              <a:ext cx="501327" cy="682161"/>
            </a:xfrm>
            <a:custGeom>
              <a:avLst/>
              <a:gdLst/>
              <a:ahLst/>
              <a:cxnLst/>
              <a:rect l="l" t="t" r="r" b="b"/>
              <a:pathLst>
                <a:path w="27809" h="37840" extrusionOk="0">
                  <a:moveTo>
                    <a:pt x="11621" y="1"/>
                  </a:moveTo>
                  <a:cubicBezTo>
                    <a:pt x="11516" y="1"/>
                    <a:pt x="11410" y="14"/>
                    <a:pt x="11305" y="43"/>
                  </a:cubicBezTo>
                  <a:cubicBezTo>
                    <a:pt x="10576" y="243"/>
                    <a:pt x="10182" y="1015"/>
                    <a:pt x="10436" y="1716"/>
                  </a:cubicBezTo>
                  <a:lnTo>
                    <a:pt x="14684" y="13016"/>
                  </a:lnTo>
                  <a:cubicBezTo>
                    <a:pt x="14771" y="13254"/>
                    <a:pt x="14652" y="13518"/>
                    <a:pt x="14415" y="13610"/>
                  </a:cubicBezTo>
                  <a:cubicBezTo>
                    <a:pt x="14359" y="13631"/>
                    <a:pt x="14302" y="13641"/>
                    <a:pt x="14246" y="13641"/>
                  </a:cubicBezTo>
                  <a:cubicBezTo>
                    <a:pt x="14073" y="13641"/>
                    <a:pt x="13909" y="13546"/>
                    <a:pt x="13832" y="13384"/>
                  </a:cubicBezTo>
                  <a:lnTo>
                    <a:pt x="7936" y="1496"/>
                  </a:lnTo>
                  <a:cubicBezTo>
                    <a:pt x="7707" y="1024"/>
                    <a:pt x="7227" y="716"/>
                    <a:pt x="6726" y="716"/>
                  </a:cubicBezTo>
                  <a:cubicBezTo>
                    <a:pt x="6600" y="716"/>
                    <a:pt x="6474" y="736"/>
                    <a:pt x="6349" y="777"/>
                  </a:cubicBezTo>
                  <a:cubicBezTo>
                    <a:pt x="5631" y="1020"/>
                    <a:pt x="5285" y="1813"/>
                    <a:pt x="5577" y="2500"/>
                  </a:cubicBezTo>
                  <a:lnTo>
                    <a:pt x="11133" y="14879"/>
                  </a:lnTo>
                  <a:cubicBezTo>
                    <a:pt x="11224" y="15084"/>
                    <a:pt x="11154" y="15321"/>
                    <a:pt x="10964" y="15445"/>
                  </a:cubicBezTo>
                  <a:cubicBezTo>
                    <a:pt x="10888" y="15499"/>
                    <a:pt x="10800" y="15524"/>
                    <a:pt x="10713" y="15524"/>
                  </a:cubicBezTo>
                  <a:cubicBezTo>
                    <a:pt x="10562" y="15524"/>
                    <a:pt x="10414" y="15448"/>
                    <a:pt x="10328" y="15310"/>
                  </a:cubicBezTo>
                  <a:lnTo>
                    <a:pt x="4194" y="5545"/>
                  </a:lnTo>
                  <a:cubicBezTo>
                    <a:pt x="3943" y="5138"/>
                    <a:pt x="3497" y="4887"/>
                    <a:pt x="3042" y="4887"/>
                  </a:cubicBezTo>
                  <a:cubicBezTo>
                    <a:pt x="2874" y="4887"/>
                    <a:pt x="2704" y="4921"/>
                    <a:pt x="2542" y="4994"/>
                  </a:cubicBezTo>
                  <a:cubicBezTo>
                    <a:pt x="1852" y="5301"/>
                    <a:pt x="1588" y="6133"/>
                    <a:pt x="1944" y="6781"/>
                  </a:cubicBezTo>
                  <a:lnTo>
                    <a:pt x="8579" y="18268"/>
                  </a:lnTo>
                  <a:cubicBezTo>
                    <a:pt x="8676" y="18442"/>
                    <a:pt x="8649" y="18664"/>
                    <a:pt x="8514" y="18809"/>
                  </a:cubicBezTo>
                  <a:cubicBezTo>
                    <a:pt x="8426" y="18905"/>
                    <a:pt x="8305" y="18952"/>
                    <a:pt x="8185" y="18952"/>
                  </a:cubicBezTo>
                  <a:cubicBezTo>
                    <a:pt x="8054" y="18952"/>
                    <a:pt x="7924" y="18896"/>
                    <a:pt x="7834" y="18787"/>
                  </a:cubicBezTo>
                  <a:lnTo>
                    <a:pt x="2036" y="11747"/>
                  </a:lnTo>
                  <a:cubicBezTo>
                    <a:pt x="1821" y="11475"/>
                    <a:pt x="1501" y="11332"/>
                    <a:pt x="1177" y="11332"/>
                  </a:cubicBezTo>
                  <a:cubicBezTo>
                    <a:pt x="891" y="11332"/>
                    <a:pt x="601" y="11444"/>
                    <a:pt x="379" y="11677"/>
                  </a:cubicBezTo>
                  <a:cubicBezTo>
                    <a:pt x="6" y="12066"/>
                    <a:pt x="0" y="12681"/>
                    <a:pt x="314" y="13118"/>
                  </a:cubicBezTo>
                  <a:lnTo>
                    <a:pt x="5933" y="21028"/>
                  </a:lnTo>
                  <a:cubicBezTo>
                    <a:pt x="5933" y="21028"/>
                    <a:pt x="6198" y="21741"/>
                    <a:pt x="8243" y="25265"/>
                  </a:cubicBezTo>
                  <a:cubicBezTo>
                    <a:pt x="10296" y="28791"/>
                    <a:pt x="13426" y="30066"/>
                    <a:pt x="13426" y="30066"/>
                  </a:cubicBezTo>
                  <a:lnTo>
                    <a:pt x="17335" y="37840"/>
                  </a:lnTo>
                  <a:cubicBezTo>
                    <a:pt x="20834" y="36597"/>
                    <a:pt x="24018" y="34686"/>
                    <a:pt x="26734" y="32262"/>
                  </a:cubicBezTo>
                  <a:lnTo>
                    <a:pt x="23377" y="25347"/>
                  </a:lnTo>
                  <a:cubicBezTo>
                    <a:pt x="23377" y="25347"/>
                    <a:pt x="25725" y="23296"/>
                    <a:pt x="26383" y="18171"/>
                  </a:cubicBezTo>
                  <a:lnTo>
                    <a:pt x="26686" y="12600"/>
                  </a:lnTo>
                  <a:lnTo>
                    <a:pt x="27653" y="10322"/>
                  </a:lnTo>
                  <a:cubicBezTo>
                    <a:pt x="27808" y="10015"/>
                    <a:pt x="27750" y="9631"/>
                    <a:pt x="27501" y="9388"/>
                  </a:cubicBezTo>
                  <a:cubicBezTo>
                    <a:pt x="27142" y="9034"/>
                    <a:pt x="26675" y="8859"/>
                    <a:pt x="26209" y="8859"/>
                  </a:cubicBezTo>
                  <a:cubicBezTo>
                    <a:pt x="25707" y="8859"/>
                    <a:pt x="25206" y="9062"/>
                    <a:pt x="24840" y="9464"/>
                  </a:cubicBezTo>
                  <a:lnTo>
                    <a:pt x="24559" y="9766"/>
                  </a:lnTo>
                  <a:cubicBezTo>
                    <a:pt x="23565" y="10857"/>
                    <a:pt x="23004" y="12271"/>
                    <a:pt x="22972" y="13745"/>
                  </a:cubicBezTo>
                  <a:lnTo>
                    <a:pt x="22723" y="15457"/>
                  </a:lnTo>
                  <a:cubicBezTo>
                    <a:pt x="22658" y="15899"/>
                    <a:pt x="22383" y="16277"/>
                    <a:pt x="21984" y="16471"/>
                  </a:cubicBezTo>
                  <a:cubicBezTo>
                    <a:pt x="21796" y="16564"/>
                    <a:pt x="21596" y="16608"/>
                    <a:pt x="21398" y="16608"/>
                  </a:cubicBezTo>
                  <a:cubicBezTo>
                    <a:pt x="20928" y="16608"/>
                    <a:pt x="20472" y="16358"/>
                    <a:pt x="20229" y="15921"/>
                  </a:cubicBezTo>
                  <a:cubicBezTo>
                    <a:pt x="18912" y="13578"/>
                    <a:pt x="17017" y="10614"/>
                    <a:pt x="15780" y="7715"/>
                  </a:cubicBezTo>
                  <a:lnTo>
                    <a:pt x="12850" y="848"/>
                  </a:lnTo>
                  <a:cubicBezTo>
                    <a:pt x="12638" y="344"/>
                    <a:pt x="12145" y="1"/>
                    <a:pt x="11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7281269" y="2906746"/>
              <a:ext cx="501327" cy="658382"/>
            </a:xfrm>
            <a:custGeom>
              <a:avLst/>
              <a:gdLst/>
              <a:ahLst/>
              <a:cxnLst/>
              <a:rect l="l" t="t" r="r" b="b"/>
              <a:pathLst>
                <a:path w="27809" h="36521" extrusionOk="0">
                  <a:moveTo>
                    <a:pt x="16183" y="0"/>
                  </a:moveTo>
                  <a:cubicBezTo>
                    <a:pt x="15660" y="0"/>
                    <a:pt x="15170" y="342"/>
                    <a:pt x="14954" y="847"/>
                  </a:cubicBezTo>
                  <a:lnTo>
                    <a:pt x="12023" y="7714"/>
                  </a:lnTo>
                  <a:cubicBezTo>
                    <a:pt x="10792" y="10607"/>
                    <a:pt x="8891" y="13577"/>
                    <a:pt x="7580" y="15920"/>
                  </a:cubicBezTo>
                  <a:cubicBezTo>
                    <a:pt x="7332" y="16357"/>
                    <a:pt x="6878" y="16605"/>
                    <a:pt x="6408" y="16605"/>
                  </a:cubicBezTo>
                  <a:cubicBezTo>
                    <a:pt x="6212" y="16605"/>
                    <a:pt x="6012" y="16561"/>
                    <a:pt x="5824" y="16470"/>
                  </a:cubicBezTo>
                  <a:cubicBezTo>
                    <a:pt x="5425" y="16276"/>
                    <a:pt x="5150" y="15899"/>
                    <a:pt x="5086" y="15456"/>
                  </a:cubicBezTo>
                  <a:lnTo>
                    <a:pt x="4837" y="13744"/>
                  </a:lnTo>
                  <a:cubicBezTo>
                    <a:pt x="4804" y="12271"/>
                    <a:pt x="4237" y="10856"/>
                    <a:pt x="3250" y="9765"/>
                  </a:cubicBezTo>
                  <a:lnTo>
                    <a:pt x="2963" y="9463"/>
                  </a:lnTo>
                  <a:cubicBezTo>
                    <a:pt x="2599" y="9060"/>
                    <a:pt x="2099" y="8856"/>
                    <a:pt x="1597" y="8856"/>
                  </a:cubicBezTo>
                  <a:cubicBezTo>
                    <a:pt x="1131" y="8856"/>
                    <a:pt x="663" y="9032"/>
                    <a:pt x="302" y="9388"/>
                  </a:cubicBezTo>
                  <a:cubicBezTo>
                    <a:pt x="53" y="9630"/>
                    <a:pt x="0" y="10014"/>
                    <a:pt x="156" y="10321"/>
                  </a:cubicBezTo>
                  <a:lnTo>
                    <a:pt x="1122" y="12600"/>
                  </a:lnTo>
                  <a:lnTo>
                    <a:pt x="1425" y="18172"/>
                  </a:lnTo>
                  <a:cubicBezTo>
                    <a:pt x="2084" y="23290"/>
                    <a:pt x="4431" y="25346"/>
                    <a:pt x="4431" y="25346"/>
                  </a:cubicBezTo>
                  <a:lnTo>
                    <a:pt x="1722" y="30922"/>
                  </a:lnTo>
                  <a:cubicBezTo>
                    <a:pt x="4438" y="33358"/>
                    <a:pt x="7628" y="35275"/>
                    <a:pt x="11131" y="36521"/>
                  </a:cubicBezTo>
                  <a:lnTo>
                    <a:pt x="14376" y="30065"/>
                  </a:lnTo>
                  <a:cubicBezTo>
                    <a:pt x="14376" y="30065"/>
                    <a:pt x="17507" y="28791"/>
                    <a:pt x="19558" y="25265"/>
                  </a:cubicBezTo>
                  <a:cubicBezTo>
                    <a:pt x="21611" y="21740"/>
                    <a:pt x="21875" y="21027"/>
                    <a:pt x="21875" y="21027"/>
                  </a:cubicBezTo>
                  <a:lnTo>
                    <a:pt x="27495" y="13118"/>
                  </a:lnTo>
                  <a:cubicBezTo>
                    <a:pt x="27808" y="12680"/>
                    <a:pt x="27803" y="12065"/>
                    <a:pt x="27430" y="11676"/>
                  </a:cubicBezTo>
                  <a:cubicBezTo>
                    <a:pt x="27207" y="11443"/>
                    <a:pt x="26918" y="11332"/>
                    <a:pt x="26631" y="11332"/>
                  </a:cubicBezTo>
                  <a:cubicBezTo>
                    <a:pt x="26307" y="11332"/>
                    <a:pt x="25985" y="11475"/>
                    <a:pt x="25767" y="11746"/>
                  </a:cubicBezTo>
                  <a:lnTo>
                    <a:pt x="19974" y="18787"/>
                  </a:lnTo>
                  <a:cubicBezTo>
                    <a:pt x="19882" y="18896"/>
                    <a:pt x="19752" y="18952"/>
                    <a:pt x="19621" y="18952"/>
                  </a:cubicBezTo>
                  <a:cubicBezTo>
                    <a:pt x="19501" y="18952"/>
                    <a:pt x="19380" y="18904"/>
                    <a:pt x="19289" y="18808"/>
                  </a:cubicBezTo>
                  <a:cubicBezTo>
                    <a:pt x="19154" y="18663"/>
                    <a:pt x="19132" y="18441"/>
                    <a:pt x="19229" y="18269"/>
                  </a:cubicBezTo>
                  <a:lnTo>
                    <a:pt x="25859" y="6780"/>
                  </a:lnTo>
                  <a:cubicBezTo>
                    <a:pt x="26221" y="6132"/>
                    <a:pt x="25957" y="5300"/>
                    <a:pt x="25259" y="4988"/>
                  </a:cubicBezTo>
                  <a:cubicBezTo>
                    <a:pt x="25102" y="4918"/>
                    <a:pt x="24936" y="4885"/>
                    <a:pt x="24771" y="4885"/>
                  </a:cubicBezTo>
                  <a:cubicBezTo>
                    <a:pt x="24316" y="4885"/>
                    <a:pt x="23867" y="5136"/>
                    <a:pt x="23614" y="5544"/>
                  </a:cubicBezTo>
                  <a:lnTo>
                    <a:pt x="17480" y="15309"/>
                  </a:lnTo>
                  <a:cubicBezTo>
                    <a:pt x="17394" y="15447"/>
                    <a:pt x="17245" y="15523"/>
                    <a:pt x="17093" y="15523"/>
                  </a:cubicBezTo>
                  <a:cubicBezTo>
                    <a:pt x="17005" y="15523"/>
                    <a:pt x="16916" y="15498"/>
                    <a:pt x="16838" y="15445"/>
                  </a:cubicBezTo>
                  <a:cubicBezTo>
                    <a:pt x="16655" y="15321"/>
                    <a:pt x="16585" y="15083"/>
                    <a:pt x="16676" y="14878"/>
                  </a:cubicBezTo>
                  <a:lnTo>
                    <a:pt x="22231" y="2499"/>
                  </a:lnTo>
                  <a:cubicBezTo>
                    <a:pt x="22523" y="1814"/>
                    <a:pt x="22172" y="1019"/>
                    <a:pt x="21454" y="777"/>
                  </a:cubicBezTo>
                  <a:cubicBezTo>
                    <a:pt x="21328" y="734"/>
                    <a:pt x="21200" y="714"/>
                    <a:pt x="21074" y="714"/>
                  </a:cubicBezTo>
                  <a:cubicBezTo>
                    <a:pt x="20576" y="714"/>
                    <a:pt x="20099" y="1026"/>
                    <a:pt x="19867" y="1495"/>
                  </a:cubicBezTo>
                  <a:lnTo>
                    <a:pt x="13977" y="13383"/>
                  </a:lnTo>
                  <a:cubicBezTo>
                    <a:pt x="13896" y="13546"/>
                    <a:pt x="13731" y="13641"/>
                    <a:pt x="13561" y="13641"/>
                  </a:cubicBezTo>
                  <a:cubicBezTo>
                    <a:pt x="13505" y="13641"/>
                    <a:pt x="13448" y="13631"/>
                    <a:pt x="13394" y="13609"/>
                  </a:cubicBezTo>
                  <a:cubicBezTo>
                    <a:pt x="13151" y="13517"/>
                    <a:pt x="13032" y="13253"/>
                    <a:pt x="13124" y="13010"/>
                  </a:cubicBezTo>
                  <a:lnTo>
                    <a:pt x="17373" y="1716"/>
                  </a:lnTo>
                  <a:cubicBezTo>
                    <a:pt x="17621" y="1014"/>
                    <a:pt x="17233" y="242"/>
                    <a:pt x="16498" y="42"/>
                  </a:cubicBezTo>
                  <a:cubicBezTo>
                    <a:pt x="16393" y="14"/>
                    <a:pt x="16287" y="0"/>
                    <a:pt x="1618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a:off x="7276005" y="2902022"/>
              <a:ext cx="511927" cy="668946"/>
            </a:xfrm>
            <a:custGeom>
              <a:avLst/>
              <a:gdLst/>
              <a:ahLst/>
              <a:cxnLst/>
              <a:rect l="l" t="t" r="r" b="b"/>
              <a:pathLst>
                <a:path w="28397" h="37107" extrusionOk="0">
                  <a:moveTo>
                    <a:pt x="16475" y="520"/>
                  </a:moveTo>
                  <a:cubicBezTo>
                    <a:pt x="16557" y="520"/>
                    <a:pt x="16639" y="531"/>
                    <a:pt x="16720" y="553"/>
                  </a:cubicBezTo>
                  <a:cubicBezTo>
                    <a:pt x="17000" y="628"/>
                    <a:pt x="17233" y="812"/>
                    <a:pt x="17363" y="1071"/>
                  </a:cubicBezTo>
                  <a:cubicBezTo>
                    <a:pt x="17492" y="1325"/>
                    <a:pt x="17513" y="1622"/>
                    <a:pt x="17416" y="1886"/>
                  </a:cubicBezTo>
                  <a:lnTo>
                    <a:pt x="13167" y="13181"/>
                  </a:lnTo>
                  <a:cubicBezTo>
                    <a:pt x="13033" y="13553"/>
                    <a:pt x="13217" y="13974"/>
                    <a:pt x="13588" y="14114"/>
                  </a:cubicBezTo>
                  <a:cubicBezTo>
                    <a:pt x="13677" y="14149"/>
                    <a:pt x="13768" y="14166"/>
                    <a:pt x="13857" y="14166"/>
                  </a:cubicBezTo>
                  <a:cubicBezTo>
                    <a:pt x="14125" y="14166"/>
                    <a:pt x="14375" y="14015"/>
                    <a:pt x="14501" y="13764"/>
                  </a:cubicBezTo>
                  <a:lnTo>
                    <a:pt x="20391" y="1870"/>
                  </a:lnTo>
                  <a:cubicBezTo>
                    <a:pt x="20589" y="1478"/>
                    <a:pt x="20975" y="1238"/>
                    <a:pt x="21366" y="1238"/>
                  </a:cubicBezTo>
                  <a:cubicBezTo>
                    <a:pt x="21466" y="1238"/>
                    <a:pt x="21567" y="1254"/>
                    <a:pt x="21664" y="1287"/>
                  </a:cubicBezTo>
                  <a:cubicBezTo>
                    <a:pt x="21940" y="1378"/>
                    <a:pt x="22157" y="1573"/>
                    <a:pt x="22275" y="1837"/>
                  </a:cubicBezTo>
                  <a:cubicBezTo>
                    <a:pt x="22389" y="2096"/>
                    <a:pt x="22394" y="2394"/>
                    <a:pt x="22286" y="2653"/>
                  </a:cubicBezTo>
                  <a:lnTo>
                    <a:pt x="16730" y="15032"/>
                  </a:lnTo>
                  <a:cubicBezTo>
                    <a:pt x="16585" y="15356"/>
                    <a:pt x="16693" y="15728"/>
                    <a:pt x="16984" y="15923"/>
                  </a:cubicBezTo>
                  <a:cubicBezTo>
                    <a:pt x="17104" y="16007"/>
                    <a:pt x="17244" y="16046"/>
                    <a:pt x="17385" y="16046"/>
                  </a:cubicBezTo>
                  <a:cubicBezTo>
                    <a:pt x="17435" y="16046"/>
                    <a:pt x="17485" y="16041"/>
                    <a:pt x="17535" y="16031"/>
                  </a:cubicBezTo>
                  <a:cubicBezTo>
                    <a:pt x="17724" y="15987"/>
                    <a:pt x="17891" y="15875"/>
                    <a:pt x="17994" y="15713"/>
                  </a:cubicBezTo>
                  <a:lnTo>
                    <a:pt x="24126" y="5946"/>
                  </a:lnTo>
                  <a:cubicBezTo>
                    <a:pt x="24339" y="5604"/>
                    <a:pt x="24698" y="5408"/>
                    <a:pt x="25054" y="5408"/>
                  </a:cubicBezTo>
                  <a:cubicBezTo>
                    <a:pt x="25187" y="5408"/>
                    <a:pt x="25319" y="5435"/>
                    <a:pt x="25444" y="5492"/>
                  </a:cubicBezTo>
                  <a:cubicBezTo>
                    <a:pt x="25713" y="5611"/>
                    <a:pt x="25908" y="5828"/>
                    <a:pt x="26000" y="6103"/>
                  </a:cubicBezTo>
                  <a:cubicBezTo>
                    <a:pt x="26087" y="6372"/>
                    <a:pt x="26059" y="6670"/>
                    <a:pt x="25925" y="6912"/>
                  </a:cubicBezTo>
                  <a:lnTo>
                    <a:pt x="19295" y="18401"/>
                  </a:lnTo>
                  <a:cubicBezTo>
                    <a:pt x="19138" y="18676"/>
                    <a:pt x="19177" y="19017"/>
                    <a:pt x="19392" y="19249"/>
                  </a:cubicBezTo>
                  <a:cubicBezTo>
                    <a:pt x="19529" y="19396"/>
                    <a:pt x="19720" y="19476"/>
                    <a:pt x="19919" y="19476"/>
                  </a:cubicBezTo>
                  <a:cubicBezTo>
                    <a:pt x="19925" y="19476"/>
                    <a:pt x="19931" y="19475"/>
                    <a:pt x="19937" y="19475"/>
                  </a:cubicBezTo>
                  <a:cubicBezTo>
                    <a:pt x="20142" y="19470"/>
                    <a:pt x="20336" y="19373"/>
                    <a:pt x="20466" y="19216"/>
                  </a:cubicBezTo>
                  <a:lnTo>
                    <a:pt x="26264" y="12170"/>
                  </a:lnTo>
                  <a:cubicBezTo>
                    <a:pt x="26416" y="11982"/>
                    <a:pt x="26642" y="11868"/>
                    <a:pt x="26886" y="11858"/>
                  </a:cubicBezTo>
                  <a:cubicBezTo>
                    <a:pt x="26900" y="11857"/>
                    <a:pt x="26913" y="11857"/>
                    <a:pt x="26927" y="11857"/>
                  </a:cubicBezTo>
                  <a:cubicBezTo>
                    <a:pt x="27154" y="11857"/>
                    <a:pt x="27370" y="11949"/>
                    <a:pt x="27534" y="12122"/>
                  </a:cubicBezTo>
                  <a:cubicBezTo>
                    <a:pt x="27803" y="12403"/>
                    <a:pt x="27825" y="12878"/>
                    <a:pt x="27577" y="13229"/>
                  </a:cubicBezTo>
                  <a:lnTo>
                    <a:pt x="21951" y="21138"/>
                  </a:lnTo>
                  <a:lnTo>
                    <a:pt x="21918" y="21197"/>
                  </a:lnTo>
                  <a:cubicBezTo>
                    <a:pt x="21908" y="21224"/>
                    <a:pt x="21616" y="21969"/>
                    <a:pt x="19624" y="25393"/>
                  </a:cubicBezTo>
                  <a:cubicBezTo>
                    <a:pt x="17648" y="28794"/>
                    <a:pt x="14603" y="30073"/>
                    <a:pt x="14571" y="30083"/>
                  </a:cubicBezTo>
                  <a:lnTo>
                    <a:pt x="14480" y="30122"/>
                  </a:lnTo>
                  <a:lnTo>
                    <a:pt x="11294" y="36459"/>
                  </a:lnTo>
                  <a:cubicBezTo>
                    <a:pt x="7995" y="35255"/>
                    <a:pt x="4977" y="33463"/>
                    <a:pt x="2333" y="31126"/>
                  </a:cubicBezTo>
                  <a:lnTo>
                    <a:pt x="5042" y="25543"/>
                  </a:lnTo>
                  <a:lnTo>
                    <a:pt x="4897" y="25413"/>
                  </a:lnTo>
                  <a:cubicBezTo>
                    <a:pt x="4870" y="25393"/>
                    <a:pt x="2613" y="23345"/>
                    <a:pt x="1976" y="18417"/>
                  </a:cubicBezTo>
                  <a:lnTo>
                    <a:pt x="1673" y="12845"/>
                  </a:lnTo>
                  <a:lnTo>
                    <a:pt x="681" y="10465"/>
                  </a:lnTo>
                  <a:cubicBezTo>
                    <a:pt x="572" y="10254"/>
                    <a:pt x="616" y="9995"/>
                    <a:pt x="778" y="9833"/>
                  </a:cubicBezTo>
                  <a:cubicBezTo>
                    <a:pt x="1081" y="9540"/>
                    <a:pt x="1471" y="9379"/>
                    <a:pt x="1898" y="9379"/>
                  </a:cubicBezTo>
                  <a:cubicBezTo>
                    <a:pt x="1911" y="9379"/>
                    <a:pt x="1924" y="9379"/>
                    <a:pt x="1938" y="9379"/>
                  </a:cubicBezTo>
                  <a:cubicBezTo>
                    <a:pt x="2370" y="9391"/>
                    <a:pt x="2769" y="9579"/>
                    <a:pt x="3066" y="9903"/>
                  </a:cubicBezTo>
                  <a:lnTo>
                    <a:pt x="3347" y="10201"/>
                  </a:lnTo>
                  <a:cubicBezTo>
                    <a:pt x="4297" y="11248"/>
                    <a:pt x="4837" y="12603"/>
                    <a:pt x="4870" y="14044"/>
                  </a:cubicBezTo>
                  <a:lnTo>
                    <a:pt x="5119" y="15755"/>
                  </a:lnTo>
                  <a:cubicBezTo>
                    <a:pt x="5194" y="16279"/>
                    <a:pt x="5523" y="16732"/>
                    <a:pt x="5998" y="16964"/>
                  </a:cubicBezTo>
                  <a:cubicBezTo>
                    <a:pt x="6225" y="17075"/>
                    <a:pt x="6466" y="17128"/>
                    <a:pt x="6703" y="17128"/>
                  </a:cubicBezTo>
                  <a:cubicBezTo>
                    <a:pt x="7265" y="17128"/>
                    <a:pt x="7806" y="16832"/>
                    <a:pt x="8099" y="16311"/>
                  </a:cubicBezTo>
                  <a:cubicBezTo>
                    <a:pt x="8438" y="15696"/>
                    <a:pt x="8822" y="15043"/>
                    <a:pt x="9226" y="14357"/>
                  </a:cubicBezTo>
                  <a:cubicBezTo>
                    <a:pt x="10354" y="12424"/>
                    <a:pt x="11640" y="10233"/>
                    <a:pt x="12557" y="8078"/>
                  </a:cubicBezTo>
                  <a:lnTo>
                    <a:pt x="15489" y="1211"/>
                  </a:lnTo>
                  <a:cubicBezTo>
                    <a:pt x="15668" y="788"/>
                    <a:pt x="16066" y="520"/>
                    <a:pt x="16475" y="520"/>
                  </a:cubicBezTo>
                  <a:close/>
                  <a:moveTo>
                    <a:pt x="16481" y="0"/>
                  </a:moveTo>
                  <a:cubicBezTo>
                    <a:pt x="15864" y="0"/>
                    <a:pt x="15273" y="388"/>
                    <a:pt x="15008" y="1007"/>
                  </a:cubicBezTo>
                  <a:lnTo>
                    <a:pt x="12076" y="7874"/>
                  </a:lnTo>
                  <a:cubicBezTo>
                    <a:pt x="11169" y="9995"/>
                    <a:pt x="9896" y="12177"/>
                    <a:pt x="8772" y="14093"/>
                  </a:cubicBezTo>
                  <a:cubicBezTo>
                    <a:pt x="8373" y="14784"/>
                    <a:pt x="7985" y="15442"/>
                    <a:pt x="7639" y="16057"/>
                  </a:cubicBezTo>
                  <a:cubicBezTo>
                    <a:pt x="7446" y="16407"/>
                    <a:pt x="7082" y="16607"/>
                    <a:pt x="6705" y="16607"/>
                  </a:cubicBezTo>
                  <a:cubicBezTo>
                    <a:pt x="6545" y="16607"/>
                    <a:pt x="6383" y="16571"/>
                    <a:pt x="6230" y="16495"/>
                  </a:cubicBezTo>
                  <a:cubicBezTo>
                    <a:pt x="5906" y="16338"/>
                    <a:pt x="5685" y="16037"/>
                    <a:pt x="5637" y="15680"/>
                  </a:cubicBezTo>
                  <a:lnTo>
                    <a:pt x="5388" y="14001"/>
                  </a:lnTo>
                  <a:cubicBezTo>
                    <a:pt x="5356" y="12462"/>
                    <a:pt x="4767" y="10989"/>
                    <a:pt x="3731" y="9850"/>
                  </a:cubicBezTo>
                  <a:lnTo>
                    <a:pt x="3450" y="9546"/>
                  </a:lnTo>
                  <a:cubicBezTo>
                    <a:pt x="3061" y="9120"/>
                    <a:pt x="2532" y="8878"/>
                    <a:pt x="1949" y="8856"/>
                  </a:cubicBezTo>
                  <a:cubicBezTo>
                    <a:pt x="1930" y="8855"/>
                    <a:pt x="1910" y="8855"/>
                    <a:pt x="1891" y="8855"/>
                  </a:cubicBezTo>
                  <a:cubicBezTo>
                    <a:pt x="1335" y="8855"/>
                    <a:pt x="812" y="9069"/>
                    <a:pt x="410" y="9461"/>
                  </a:cubicBezTo>
                  <a:cubicBezTo>
                    <a:pt x="81" y="9785"/>
                    <a:pt x="1" y="10286"/>
                    <a:pt x="205" y="10687"/>
                  </a:cubicBezTo>
                  <a:lnTo>
                    <a:pt x="1155" y="12922"/>
                  </a:lnTo>
                  <a:lnTo>
                    <a:pt x="1458" y="18466"/>
                  </a:lnTo>
                  <a:cubicBezTo>
                    <a:pt x="2035" y="22946"/>
                    <a:pt x="3866" y="25117"/>
                    <a:pt x="4406" y="25667"/>
                  </a:cubicBezTo>
                  <a:lnTo>
                    <a:pt x="1690" y="31249"/>
                  </a:lnTo>
                  <a:lnTo>
                    <a:pt x="1840" y="31379"/>
                  </a:lnTo>
                  <a:cubicBezTo>
                    <a:pt x="4626" y="33879"/>
                    <a:pt x="7823" y="35779"/>
                    <a:pt x="11338" y="37032"/>
                  </a:cubicBezTo>
                  <a:lnTo>
                    <a:pt x="11553" y="37107"/>
                  </a:lnTo>
                  <a:lnTo>
                    <a:pt x="14862" y="30526"/>
                  </a:lnTo>
                  <a:cubicBezTo>
                    <a:pt x="15408" y="30284"/>
                    <a:pt x="18178" y="28923"/>
                    <a:pt x="20077" y="25657"/>
                  </a:cubicBezTo>
                  <a:cubicBezTo>
                    <a:pt x="21903" y="22520"/>
                    <a:pt x="22319" y="21596"/>
                    <a:pt x="22394" y="21414"/>
                  </a:cubicBezTo>
                  <a:lnTo>
                    <a:pt x="27998" y="13531"/>
                  </a:lnTo>
                  <a:cubicBezTo>
                    <a:pt x="28397" y="12970"/>
                    <a:pt x="28359" y="12225"/>
                    <a:pt x="27911" y="11761"/>
                  </a:cubicBezTo>
                  <a:cubicBezTo>
                    <a:pt x="27650" y="11484"/>
                    <a:pt x="27291" y="11333"/>
                    <a:pt x="26918" y="11333"/>
                  </a:cubicBezTo>
                  <a:cubicBezTo>
                    <a:pt x="26898" y="11333"/>
                    <a:pt x="26879" y="11334"/>
                    <a:pt x="26859" y="11335"/>
                  </a:cubicBezTo>
                  <a:cubicBezTo>
                    <a:pt x="26470" y="11355"/>
                    <a:pt x="26102" y="11539"/>
                    <a:pt x="25860" y="11841"/>
                  </a:cubicBezTo>
                  <a:lnTo>
                    <a:pt x="20062" y="18882"/>
                  </a:lnTo>
                  <a:cubicBezTo>
                    <a:pt x="20012" y="18940"/>
                    <a:pt x="19954" y="18952"/>
                    <a:pt x="19922" y="18952"/>
                  </a:cubicBezTo>
                  <a:cubicBezTo>
                    <a:pt x="19889" y="18952"/>
                    <a:pt x="19825" y="18947"/>
                    <a:pt x="19775" y="18892"/>
                  </a:cubicBezTo>
                  <a:cubicBezTo>
                    <a:pt x="19716" y="18827"/>
                    <a:pt x="19705" y="18735"/>
                    <a:pt x="19748" y="18660"/>
                  </a:cubicBezTo>
                  <a:lnTo>
                    <a:pt x="26383" y="7171"/>
                  </a:lnTo>
                  <a:cubicBezTo>
                    <a:pt x="26588" y="6793"/>
                    <a:pt x="26632" y="6346"/>
                    <a:pt x="26497" y="5935"/>
                  </a:cubicBezTo>
                  <a:cubicBezTo>
                    <a:pt x="26356" y="5519"/>
                    <a:pt x="26059" y="5196"/>
                    <a:pt x="25660" y="5012"/>
                  </a:cubicBezTo>
                  <a:cubicBezTo>
                    <a:pt x="25468" y="4926"/>
                    <a:pt x="25264" y="4884"/>
                    <a:pt x="25061" y="4884"/>
                  </a:cubicBezTo>
                  <a:cubicBezTo>
                    <a:pt x="24526" y="4884"/>
                    <a:pt x="23993" y="5168"/>
                    <a:pt x="23684" y="5666"/>
                  </a:cubicBezTo>
                  <a:lnTo>
                    <a:pt x="17551" y="15431"/>
                  </a:lnTo>
                  <a:cubicBezTo>
                    <a:pt x="17525" y="15474"/>
                    <a:pt x="17475" y="15507"/>
                    <a:pt x="17428" y="15518"/>
                  </a:cubicBezTo>
                  <a:cubicBezTo>
                    <a:pt x="17414" y="15521"/>
                    <a:pt x="17400" y="15522"/>
                    <a:pt x="17386" y="15522"/>
                  </a:cubicBezTo>
                  <a:cubicBezTo>
                    <a:pt x="17346" y="15522"/>
                    <a:pt x="17308" y="15511"/>
                    <a:pt x="17276" y="15491"/>
                  </a:cubicBezTo>
                  <a:cubicBezTo>
                    <a:pt x="17194" y="15437"/>
                    <a:pt x="17168" y="15334"/>
                    <a:pt x="17206" y="15247"/>
                  </a:cubicBezTo>
                  <a:lnTo>
                    <a:pt x="22761" y="2863"/>
                  </a:lnTo>
                  <a:cubicBezTo>
                    <a:pt x="22934" y="2469"/>
                    <a:pt x="22928" y="2016"/>
                    <a:pt x="22750" y="1622"/>
                  </a:cubicBezTo>
                  <a:cubicBezTo>
                    <a:pt x="22571" y="1228"/>
                    <a:pt x="22242" y="930"/>
                    <a:pt x="21826" y="790"/>
                  </a:cubicBezTo>
                  <a:cubicBezTo>
                    <a:pt x="21676" y="740"/>
                    <a:pt x="21522" y="716"/>
                    <a:pt x="21368" y="716"/>
                  </a:cubicBezTo>
                  <a:cubicBezTo>
                    <a:pt x="20782" y="716"/>
                    <a:pt x="20209" y="1065"/>
                    <a:pt x="19927" y="1638"/>
                  </a:cubicBezTo>
                  <a:lnTo>
                    <a:pt x="14032" y="13531"/>
                  </a:lnTo>
                  <a:cubicBezTo>
                    <a:pt x="13998" y="13600"/>
                    <a:pt x="13926" y="13642"/>
                    <a:pt x="13851" y="13642"/>
                  </a:cubicBezTo>
                  <a:cubicBezTo>
                    <a:pt x="13827" y="13642"/>
                    <a:pt x="13802" y="13637"/>
                    <a:pt x="13778" y="13628"/>
                  </a:cubicBezTo>
                  <a:cubicBezTo>
                    <a:pt x="13675" y="13590"/>
                    <a:pt x="13621" y="13472"/>
                    <a:pt x="13658" y="13364"/>
                  </a:cubicBezTo>
                  <a:lnTo>
                    <a:pt x="17907" y="2064"/>
                  </a:lnTo>
                  <a:cubicBezTo>
                    <a:pt x="18053" y="1660"/>
                    <a:pt x="18026" y="1211"/>
                    <a:pt x="17827" y="828"/>
                  </a:cubicBezTo>
                  <a:cubicBezTo>
                    <a:pt x="17627" y="444"/>
                    <a:pt x="17281" y="164"/>
                    <a:pt x="16860" y="50"/>
                  </a:cubicBezTo>
                  <a:cubicBezTo>
                    <a:pt x="16734" y="16"/>
                    <a:pt x="16607" y="0"/>
                    <a:pt x="16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7933166" y="2833065"/>
              <a:ext cx="9446" cy="46421"/>
            </a:xfrm>
            <a:custGeom>
              <a:avLst/>
              <a:gdLst/>
              <a:ahLst/>
              <a:cxnLst/>
              <a:rect l="l" t="t" r="r" b="b"/>
              <a:pathLst>
                <a:path w="524" h="2575" extrusionOk="0">
                  <a:moveTo>
                    <a:pt x="0" y="0"/>
                  </a:moveTo>
                  <a:lnTo>
                    <a:pt x="0" y="2575"/>
                  </a:lnTo>
                  <a:lnTo>
                    <a:pt x="523" y="2575"/>
                  </a:lnTo>
                  <a:lnTo>
                    <a:pt x="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7873006" y="2893080"/>
              <a:ext cx="46547" cy="9482"/>
            </a:xfrm>
            <a:custGeom>
              <a:avLst/>
              <a:gdLst/>
              <a:ahLst/>
              <a:cxnLst/>
              <a:rect l="l" t="t" r="r" b="b"/>
              <a:pathLst>
                <a:path w="2582" h="526" extrusionOk="0">
                  <a:moveTo>
                    <a:pt x="1" y="1"/>
                  </a:moveTo>
                  <a:lnTo>
                    <a:pt x="1" y="526"/>
                  </a:lnTo>
                  <a:lnTo>
                    <a:pt x="2582" y="526"/>
                  </a:lnTo>
                  <a:lnTo>
                    <a:pt x="2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7933166" y="2916174"/>
              <a:ext cx="9446" cy="46421"/>
            </a:xfrm>
            <a:custGeom>
              <a:avLst/>
              <a:gdLst/>
              <a:ahLst/>
              <a:cxnLst/>
              <a:rect l="l" t="t" r="r" b="b"/>
              <a:pathLst>
                <a:path w="524" h="2575" extrusionOk="0">
                  <a:moveTo>
                    <a:pt x="0" y="0"/>
                  </a:moveTo>
                  <a:lnTo>
                    <a:pt x="0" y="2575"/>
                  </a:lnTo>
                  <a:lnTo>
                    <a:pt x="523" y="2575"/>
                  </a:lnTo>
                  <a:lnTo>
                    <a:pt x="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7956115" y="2893080"/>
              <a:ext cx="46547" cy="9482"/>
            </a:xfrm>
            <a:custGeom>
              <a:avLst/>
              <a:gdLst/>
              <a:ahLst/>
              <a:cxnLst/>
              <a:rect l="l" t="t" r="r" b="b"/>
              <a:pathLst>
                <a:path w="2582" h="526" extrusionOk="0">
                  <a:moveTo>
                    <a:pt x="1" y="1"/>
                  </a:moveTo>
                  <a:lnTo>
                    <a:pt x="1" y="526"/>
                  </a:lnTo>
                  <a:lnTo>
                    <a:pt x="2582" y="526"/>
                  </a:lnTo>
                  <a:lnTo>
                    <a:pt x="2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7634836" y="2669243"/>
              <a:ext cx="9464" cy="46547"/>
            </a:xfrm>
            <a:custGeom>
              <a:avLst/>
              <a:gdLst/>
              <a:ahLst/>
              <a:cxnLst/>
              <a:rect l="l" t="t" r="r" b="b"/>
              <a:pathLst>
                <a:path w="525" h="2582" extrusionOk="0">
                  <a:moveTo>
                    <a:pt x="1" y="0"/>
                  </a:moveTo>
                  <a:lnTo>
                    <a:pt x="1" y="2581"/>
                  </a:lnTo>
                  <a:lnTo>
                    <a:pt x="524" y="2581"/>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a:off x="7574785" y="2729385"/>
              <a:ext cx="46457" cy="9374"/>
            </a:xfrm>
            <a:custGeom>
              <a:avLst/>
              <a:gdLst/>
              <a:ahLst/>
              <a:cxnLst/>
              <a:rect l="l" t="t" r="r" b="b"/>
              <a:pathLst>
                <a:path w="2577" h="520" extrusionOk="0">
                  <a:moveTo>
                    <a:pt x="1" y="1"/>
                  </a:moveTo>
                  <a:lnTo>
                    <a:pt x="1" y="519"/>
                  </a:lnTo>
                  <a:lnTo>
                    <a:pt x="2576" y="519"/>
                  </a:lnTo>
                  <a:lnTo>
                    <a:pt x="2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7634836" y="2752353"/>
              <a:ext cx="9464" cy="46547"/>
            </a:xfrm>
            <a:custGeom>
              <a:avLst/>
              <a:gdLst/>
              <a:ahLst/>
              <a:cxnLst/>
              <a:rect l="l" t="t" r="r" b="b"/>
              <a:pathLst>
                <a:path w="525" h="2582" extrusionOk="0">
                  <a:moveTo>
                    <a:pt x="1" y="0"/>
                  </a:moveTo>
                  <a:lnTo>
                    <a:pt x="1" y="2581"/>
                  </a:lnTo>
                  <a:lnTo>
                    <a:pt x="524" y="2581"/>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7657912" y="2729385"/>
              <a:ext cx="46439" cy="9374"/>
            </a:xfrm>
            <a:custGeom>
              <a:avLst/>
              <a:gdLst/>
              <a:ahLst/>
              <a:cxnLst/>
              <a:rect l="l" t="t" r="r" b="b"/>
              <a:pathLst>
                <a:path w="2576" h="520" extrusionOk="0">
                  <a:moveTo>
                    <a:pt x="1" y="1"/>
                  </a:moveTo>
                  <a:lnTo>
                    <a:pt x="1" y="519"/>
                  </a:lnTo>
                  <a:lnTo>
                    <a:pt x="2576" y="519"/>
                  </a:lnTo>
                  <a:lnTo>
                    <a:pt x="2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7395315" y="2874620"/>
              <a:ext cx="9464" cy="46421"/>
            </a:xfrm>
            <a:custGeom>
              <a:avLst/>
              <a:gdLst/>
              <a:ahLst/>
              <a:cxnLst/>
              <a:rect l="l" t="t" r="r" b="b"/>
              <a:pathLst>
                <a:path w="525" h="2575" extrusionOk="0">
                  <a:moveTo>
                    <a:pt x="1" y="0"/>
                  </a:moveTo>
                  <a:lnTo>
                    <a:pt x="1" y="2575"/>
                  </a:lnTo>
                  <a:lnTo>
                    <a:pt x="524" y="2575"/>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7335263" y="2934671"/>
              <a:ext cx="46457" cy="9446"/>
            </a:xfrm>
            <a:custGeom>
              <a:avLst/>
              <a:gdLst/>
              <a:ahLst/>
              <a:cxnLst/>
              <a:rect l="l" t="t" r="r" b="b"/>
              <a:pathLst>
                <a:path w="2577" h="524" extrusionOk="0">
                  <a:moveTo>
                    <a:pt x="1" y="0"/>
                  </a:moveTo>
                  <a:lnTo>
                    <a:pt x="1" y="524"/>
                  </a:lnTo>
                  <a:lnTo>
                    <a:pt x="2577" y="524"/>
                  </a:lnTo>
                  <a:lnTo>
                    <a:pt x="2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7395315" y="2957729"/>
              <a:ext cx="9464" cy="46439"/>
            </a:xfrm>
            <a:custGeom>
              <a:avLst/>
              <a:gdLst/>
              <a:ahLst/>
              <a:cxnLst/>
              <a:rect l="l" t="t" r="r" b="b"/>
              <a:pathLst>
                <a:path w="525" h="2576" extrusionOk="0">
                  <a:moveTo>
                    <a:pt x="1" y="0"/>
                  </a:moveTo>
                  <a:lnTo>
                    <a:pt x="1" y="2576"/>
                  </a:lnTo>
                  <a:lnTo>
                    <a:pt x="524" y="2576"/>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7418373" y="2934671"/>
              <a:ext cx="46457" cy="9446"/>
            </a:xfrm>
            <a:custGeom>
              <a:avLst/>
              <a:gdLst/>
              <a:ahLst/>
              <a:cxnLst/>
              <a:rect l="l" t="t" r="r" b="b"/>
              <a:pathLst>
                <a:path w="2577" h="524" extrusionOk="0">
                  <a:moveTo>
                    <a:pt x="1" y="0"/>
                  </a:moveTo>
                  <a:lnTo>
                    <a:pt x="1" y="524"/>
                  </a:lnTo>
                  <a:lnTo>
                    <a:pt x="2577" y="524"/>
                  </a:lnTo>
                  <a:lnTo>
                    <a:pt x="2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7138775" y="2566772"/>
              <a:ext cx="1032615" cy="1032615"/>
            </a:xfrm>
            <a:custGeom>
              <a:avLst/>
              <a:gdLst/>
              <a:ahLst/>
              <a:cxnLst/>
              <a:rect l="l" t="t" r="r" b="b"/>
              <a:pathLst>
                <a:path w="57280" h="57280" extrusionOk="0">
                  <a:moveTo>
                    <a:pt x="28640" y="524"/>
                  </a:moveTo>
                  <a:cubicBezTo>
                    <a:pt x="44144" y="524"/>
                    <a:pt x="56762" y="13135"/>
                    <a:pt x="56762" y="28640"/>
                  </a:cubicBezTo>
                  <a:cubicBezTo>
                    <a:pt x="56762" y="44144"/>
                    <a:pt x="44144" y="56761"/>
                    <a:pt x="28640" y="56761"/>
                  </a:cubicBezTo>
                  <a:cubicBezTo>
                    <a:pt x="13135" y="56761"/>
                    <a:pt x="524" y="44144"/>
                    <a:pt x="524" y="28640"/>
                  </a:cubicBezTo>
                  <a:cubicBezTo>
                    <a:pt x="524" y="13135"/>
                    <a:pt x="13135" y="524"/>
                    <a:pt x="28640" y="524"/>
                  </a:cubicBezTo>
                  <a:close/>
                  <a:moveTo>
                    <a:pt x="28640" y="0"/>
                  </a:moveTo>
                  <a:cubicBezTo>
                    <a:pt x="12848" y="0"/>
                    <a:pt x="0" y="12848"/>
                    <a:pt x="0" y="28640"/>
                  </a:cubicBezTo>
                  <a:cubicBezTo>
                    <a:pt x="0" y="44436"/>
                    <a:pt x="12848" y="57280"/>
                    <a:pt x="28640" y="57280"/>
                  </a:cubicBezTo>
                  <a:cubicBezTo>
                    <a:pt x="44436" y="57280"/>
                    <a:pt x="57280" y="44436"/>
                    <a:pt x="57280" y="28640"/>
                  </a:cubicBezTo>
                  <a:cubicBezTo>
                    <a:pt x="57280" y="12848"/>
                    <a:pt x="44436" y="0"/>
                    <a:pt x="28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9"/>
        <p:cNvGrpSpPr/>
        <p:nvPr/>
      </p:nvGrpSpPr>
      <p:grpSpPr>
        <a:xfrm>
          <a:off x="0" y="0"/>
          <a:ext cx="0" cy="0"/>
          <a:chOff x="0" y="0"/>
          <a:chExt cx="0" cy="0"/>
        </a:xfrm>
      </p:grpSpPr>
      <p:sp>
        <p:nvSpPr>
          <p:cNvPr id="930" name="Google Shape;930;p45"/>
          <p:cNvSpPr txBox="1">
            <a:spLocks noGrp="1"/>
          </p:cNvSpPr>
          <p:nvPr>
            <p:ph type="title"/>
          </p:nvPr>
        </p:nvSpPr>
        <p:spPr>
          <a:xfrm>
            <a:off x="5029696" y="3096080"/>
            <a:ext cx="3497400" cy="174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 MUST each DO OUR part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CF8F5"/>
        </a:solidFill>
        <a:effectLst/>
      </p:bgPr>
    </p:bg>
    <p:spTree>
      <p:nvGrpSpPr>
        <p:cNvPr id="1" name="Shape 2209"/>
        <p:cNvGrpSpPr/>
        <p:nvPr/>
      </p:nvGrpSpPr>
      <p:grpSpPr>
        <a:xfrm>
          <a:off x="0" y="0"/>
          <a:ext cx="0" cy="0"/>
          <a:chOff x="0" y="0"/>
          <a:chExt cx="0" cy="0"/>
        </a:xfrm>
      </p:grpSpPr>
      <p:sp>
        <p:nvSpPr>
          <p:cNvPr id="2210" name="Google Shape;2210;p60"/>
          <p:cNvSpPr txBox="1">
            <a:spLocks noGrp="1"/>
          </p:cNvSpPr>
          <p:nvPr>
            <p:ph type="body" idx="1"/>
          </p:nvPr>
        </p:nvSpPr>
        <p:spPr>
          <a:xfrm>
            <a:off x="732525" y="1298013"/>
            <a:ext cx="7674600" cy="314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latin typeface="Staatliches"/>
                <a:ea typeface="Staatliches"/>
                <a:cs typeface="Staatliches"/>
                <a:sym typeface="Staatliches"/>
              </a:rPr>
              <a:t>Articles:</a:t>
            </a:r>
          </a:p>
          <a:p>
            <a:pPr marL="0" lvl="0" indent="0" algn="l" rtl="0">
              <a:lnSpc>
                <a:spcPct val="100000"/>
              </a:lnSpc>
              <a:spcBef>
                <a:spcPts val="0"/>
              </a:spcBef>
              <a:spcAft>
                <a:spcPts val="0"/>
              </a:spcAft>
              <a:buNone/>
            </a:pPr>
            <a:endParaRPr sz="1400" dirty="0">
              <a:solidFill>
                <a:schemeClr val="dk1"/>
              </a:solidFill>
              <a:latin typeface="Staatliches"/>
              <a:ea typeface="Staatliches"/>
              <a:cs typeface="Staatliches"/>
              <a:sym typeface="Staatliches"/>
            </a:endParaRPr>
          </a:p>
          <a:p>
            <a:pPr lvl="0">
              <a:buFont typeface="Arial" panose="020B0604020202020204" pitchFamily="34" charset="0"/>
              <a:buChar char="•"/>
            </a:pPr>
            <a:r>
              <a:rPr lang="en-US" u="sng" dirty="0">
                <a:hlinkClick r:id="rId3"/>
              </a:rPr>
              <a:t>https://www.ijidonline.com/action/showPdf?pii=S1201-9712%2820%2930123-5</a:t>
            </a:r>
            <a:endParaRPr lang="en-US" dirty="0"/>
          </a:p>
          <a:p>
            <a:pPr lvl="0">
              <a:buFont typeface="Arial" panose="020B0604020202020204" pitchFamily="34" charset="0"/>
              <a:buChar char="•"/>
            </a:pPr>
            <a:r>
              <a:rPr lang="en-US" u="sng" dirty="0">
                <a:hlinkClick r:id="rId4"/>
              </a:rPr>
              <a:t>https://www.sciencedirect.com/science/article/pii/S1201971220301235</a:t>
            </a:r>
            <a:endParaRPr lang="en-US" dirty="0"/>
          </a:p>
          <a:p>
            <a:pPr lvl="0">
              <a:buFont typeface="Arial" panose="020B0604020202020204" pitchFamily="34" charset="0"/>
              <a:buChar char="•"/>
            </a:pPr>
            <a:r>
              <a:rPr lang="en-US" u="sng" dirty="0">
                <a:hlinkClick r:id="rId5"/>
              </a:rPr>
              <a:t>https://www.ncbi.nlm.nih.gov/pmc/articles/PMC7098030/</a:t>
            </a:r>
            <a:endParaRPr lang="en-US" dirty="0"/>
          </a:p>
          <a:p>
            <a:pPr lvl="0">
              <a:buFont typeface="Arial" panose="020B0604020202020204" pitchFamily="34" charset="0"/>
              <a:buChar char="•"/>
            </a:pPr>
            <a:r>
              <a:rPr lang="en-US" u="sng" dirty="0">
                <a:hlinkClick r:id="rId6"/>
              </a:rPr>
              <a:t>https://www.ijidonline.com/article/S1201-9712(20)30123-5/fulltext</a:t>
            </a:r>
            <a:endParaRPr lang="en-US" dirty="0"/>
          </a:p>
          <a:p>
            <a:pPr marL="330200" indent="-171450">
              <a:buFont typeface="Arial" panose="020B0604020202020204" pitchFamily="34" charset="0"/>
              <a:buChar char="•"/>
            </a:pPr>
            <a:endParaRPr dirty="0">
              <a:solidFill>
                <a:schemeClr val="dk1"/>
              </a:solidFill>
            </a:endParaRPr>
          </a:p>
          <a:p>
            <a:pPr marL="0" lvl="0" indent="0" algn="l" rtl="0">
              <a:lnSpc>
                <a:spcPct val="100000"/>
              </a:lnSpc>
              <a:spcBef>
                <a:spcPts val="1600"/>
              </a:spcBef>
              <a:spcAft>
                <a:spcPts val="0"/>
              </a:spcAft>
              <a:buNone/>
            </a:pPr>
            <a:r>
              <a:rPr lang="en-US" sz="1400" dirty="0">
                <a:latin typeface="Staatliches"/>
                <a:ea typeface="Staatliches"/>
                <a:cs typeface="Staatliches"/>
                <a:sym typeface="Staatliches"/>
              </a:rPr>
              <a:t>datasets</a:t>
            </a:r>
            <a:r>
              <a:rPr lang="en" sz="1400" dirty="0">
                <a:latin typeface="Staatliches"/>
                <a:ea typeface="Staatliches"/>
                <a:cs typeface="Staatliches"/>
                <a:sym typeface="Staatliches"/>
              </a:rPr>
              <a:t>:</a:t>
            </a:r>
          </a:p>
          <a:p>
            <a:pPr marL="158750" indent="0">
              <a:buNone/>
            </a:pPr>
            <a:endParaRPr lang="en-US" dirty="0"/>
          </a:p>
          <a:p>
            <a:pPr lvl="0">
              <a:buFont typeface="Arial" panose="020B0604020202020204" pitchFamily="34" charset="0"/>
              <a:buChar char="•"/>
            </a:pPr>
            <a:r>
              <a:rPr lang="en-US" u="sng" dirty="0">
                <a:hlinkClick r:id="rId7"/>
              </a:rPr>
              <a:t>https://www.kaggle.com/sudalairajkumar/novel-corona-virus-2019-dataset</a:t>
            </a:r>
            <a:endParaRPr lang="en-US" dirty="0"/>
          </a:p>
          <a:p>
            <a:pPr lvl="0">
              <a:buFont typeface="Arial" panose="020B0604020202020204" pitchFamily="34" charset="0"/>
              <a:buChar char="•"/>
            </a:pPr>
            <a:r>
              <a:rPr lang="en-US" u="sng" dirty="0">
                <a:hlinkClick r:id="rId8"/>
              </a:rPr>
              <a:t>https://www.kaggle.com/berkeleyearth/climate-change-earth-surface-temperature-data</a:t>
            </a:r>
            <a:endParaRPr lang="en-US" dirty="0"/>
          </a:p>
          <a:p>
            <a:pPr lvl="0">
              <a:buFont typeface="Arial" panose="020B0604020202020204" pitchFamily="34" charset="0"/>
              <a:buChar char="•"/>
            </a:pPr>
            <a:r>
              <a:rPr lang="en-US" u="sng" dirty="0">
                <a:hlinkClick r:id="rId9"/>
              </a:rPr>
              <a:t>https://www.kaggle.com/imdevskp/corona-virus-report</a:t>
            </a:r>
            <a:endParaRPr lang="en-US" dirty="0"/>
          </a:p>
          <a:p>
            <a:pPr lvl="0">
              <a:buFont typeface="Arial" panose="020B0604020202020204" pitchFamily="34" charset="0"/>
              <a:buChar char="•"/>
            </a:pPr>
            <a:r>
              <a:rPr lang="en-US" u="sng" dirty="0">
                <a:hlinkClick r:id="rId10"/>
              </a:rPr>
              <a:t>https://www.kaggle.com/parulpandey/coronavirus-cases-in-india</a:t>
            </a:r>
            <a:endParaRPr lang="en-US" dirty="0"/>
          </a:p>
          <a:p>
            <a:pPr lvl="0">
              <a:buFont typeface="Arial" panose="020B0604020202020204" pitchFamily="34" charset="0"/>
              <a:buChar char="•"/>
            </a:pPr>
            <a:r>
              <a:rPr lang="en-US" u="sng" dirty="0">
                <a:hlinkClick r:id="rId11"/>
              </a:rPr>
              <a:t>https://worldpopulationreview.com/countries/most-visited-countries/</a:t>
            </a:r>
            <a:endParaRPr lang="en-US" dirty="0"/>
          </a:p>
          <a:p>
            <a:pPr marL="152400" lvl="0" indent="0" algn="l" rtl="0">
              <a:lnSpc>
                <a:spcPct val="100000"/>
              </a:lnSpc>
              <a:spcBef>
                <a:spcPts val="1600"/>
              </a:spcBef>
              <a:spcAft>
                <a:spcPts val="0"/>
              </a:spcAft>
              <a:buClr>
                <a:schemeClr val="dk1"/>
              </a:buClr>
              <a:buSzPts val="1200"/>
              <a:buNone/>
            </a:pPr>
            <a:endParaRPr dirty="0">
              <a:solidFill>
                <a:schemeClr val="dk1"/>
              </a:solidFill>
            </a:endParaRPr>
          </a:p>
          <a:p>
            <a:pPr marL="0" lvl="0" indent="0" algn="l" rtl="0">
              <a:lnSpc>
                <a:spcPct val="100000"/>
              </a:lnSpc>
              <a:spcBef>
                <a:spcPts val="1600"/>
              </a:spcBef>
              <a:spcAft>
                <a:spcPts val="0"/>
              </a:spcAft>
              <a:buNone/>
            </a:pPr>
            <a:endParaRPr sz="1400" dirty="0">
              <a:solidFill>
                <a:schemeClr val="dk1"/>
              </a:solidFill>
              <a:latin typeface="Staatliches"/>
              <a:ea typeface="Staatliches"/>
              <a:cs typeface="Staatliches"/>
              <a:sym typeface="Staatliches"/>
            </a:endParaRPr>
          </a:p>
          <a:p>
            <a:pPr marL="0" lvl="0" indent="0" algn="l" rtl="0">
              <a:lnSpc>
                <a:spcPct val="100000"/>
              </a:lnSpc>
              <a:spcBef>
                <a:spcPts val="1600"/>
              </a:spcBef>
              <a:spcAft>
                <a:spcPts val="1600"/>
              </a:spcAft>
              <a:buNone/>
            </a:pPr>
            <a:endParaRPr sz="1400" dirty="0">
              <a:solidFill>
                <a:schemeClr val="dk1"/>
              </a:solidFill>
              <a:latin typeface="Staatliches"/>
              <a:ea typeface="Staatliches"/>
              <a:cs typeface="Staatliches"/>
              <a:sym typeface="Staatliches"/>
            </a:endParaRPr>
          </a:p>
        </p:txBody>
      </p:sp>
      <p:sp>
        <p:nvSpPr>
          <p:cNvPr id="2211" name="Google Shape;2211;p60"/>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06"/>
        <p:cNvGrpSpPr/>
        <p:nvPr/>
      </p:nvGrpSpPr>
      <p:grpSpPr>
        <a:xfrm>
          <a:off x="0" y="0"/>
          <a:ext cx="0" cy="0"/>
          <a:chOff x="0" y="0"/>
          <a:chExt cx="0" cy="0"/>
        </a:xfrm>
      </p:grpSpPr>
      <p:sp>
        <p:nvSpPr>
          <p:cNvPr id="1608" name="Google Shape;1608;p57"/>
          <p:cNvSpPr txBox="1">
            <a:spLocks noGrp="1"/>
          </p:cNvSpPr>
          <p:nvPr>
            <p:ph type="title"/>
          </p:nvPr>
        </p:nvSpPr>
        <p:spPr>
          <a:xfrm>
            <a:off x="1571070" y="1986959"/>
            <a:ext cx="6080100" cy="9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grpSp>
        <p:nvGrpSpPr>
          <p:cNvPr id="1624" name="Google Shape;1624;p57"/>
          <p:cNvGrpSpPr/>
          <p:nvPr/>
        </p:nvGrpSpPr>
        <p:grpSpPr>
          <a:xfrm flipH="1">
            <a:off x="6738666" y="428923"/>
            <a:ext cx="1620937" cy="1620937"/>
            <a:chOff x="6186996" y="2375625"/>
            <a:chExt cx="1916908" cy="1916908"/>
          </a:xfrm>
        </p:grpSpPr>
        <p:sp>
          <p:nvSpPr>
            <p:cNvPr id="1625" name="Google Shape;1625;p57"/>
            <p:cNvSpPr/>
            <p:nvPr/>
          </p:nvSpPr>
          <p:spPr>
            <a:xfrm>
              <a:off x="6549650" y="2738275"/>
              <a:ext cx="1191600" cy="1191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6" name="Google Shape;1626;p57"/>
            <p:cNvCxnSpPr>
              <a:stCxn id="1625" idx="0"/>
              <a:endCxn id="1627" idx="4"/>
            </p:cNvCxnSpPr>
            <p:nvPr/>
          </p:nvCxnSpPr>
          <p:spPr>
            <a:xfrm rot="10800000">
              <a:off x="7145450" y="2530975"/>
              <a:ext cx="0" cy="207300"/>
            </a:xfrm>
            <a:prstGeom prst="straightConnector1">
              <a:avLst/>
            </a:prstGeom>
            <a:noFill/>
            <a:ln w="28575" cap="flat" cmpd="sng">
              <a:solidFill>
                <a:schemeClr val="dk1"/>
              </a:solidFill>
              <a:prstDash val="solid"/>
              <a:round/>
              <a:headEnd type="none" w="med" len="med"/>
              <a:tailEnd type="none" w="med" len="med"/>
            </a:ln>
          </p:spPr>
        </p:cxnSp>
        <p:sp>
          <p:nvSpPr>
            <p:cNvPr id="1627" name="Google Shape;1627;p57"/>
            <p:cNvSpPr/>
            <p:nvPr/>
          </p:nvSpPr>
          <p:spPr>
            <a:xfrm>
              <a:off x="7067750" y="2375625"/>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57"/>
            <p:cNvCxnSpPr>
              <a:stCxn id="1629" idx="0"/>
            </p:cNvCxnSpPr>
            <p:nvPr/>
          </p:nvCxnSpPr>
          <p:spPr>
            <a:xfrm rot="10800000">
              <a:off x="7145450" y="3929833"/>
              <a:ext cx="0" cy="207300"/>
            </a:xfrm>
            <a:prstGeom prst="straightConnector1">
              <a:avLst/>
            </a:prstGeom>
            <a:noFill/>
            <a:ln w="28575" cap="flat" cmpd="sng">
              <a:solidFill>
                <a:schemeClr val="dk1"/>
              </a:solidFill>
              <a:prstDash val="solid"/>
              <a:round/>
              <a:headEnd type="none" w="med" len="med"/>
              <a:tailEnd type="none" w="med" len="med"/>
            </a:ln>
          </p:spPr>
        </p:cxnSp>
        <p:sp>
          <p:nvSpPr>
            <p:cNvPr id="1629" name="Google Shape;1629;p57"/>
            <p:cNvSpPr/>
            <p:nvPr/>
          </p:nvSpPr>
          <p:spPr>
            <a:xfrm>
              <a:off x="7067750" y="4137133"/>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0" name="Google Shape;1630;p57"/>
            <p:cNvCxnSpPr>
              <a:stCxn id="1625" idx="2"/>
              <a:endCxn id="1631" idx="4"/>
            </p:cNvCxnSpPr>
            <p:nvPr/>
          </p:nvCxnSpPr>
          <p:spPr>
            <a:xfrm rot="10800000">
              <a:off x="6342350" y="3334075"/>
              <a:ext cx="207300" cy="0"/>
            </a:xfrm>
            <a:prstGeom prst="straightConnector1">
              <a:avLst/>
            </a:prstGeom>
            <a:noFill/>
            <a:ln w="28575" cap="flat" cmpd="sng">
              <a:solidFill>
                <a:schemeClr val="dk1"/>
              </a:solidFill>
              <a:prstDash val="solid"/>
              <a:round/>
              <a:headEnd type="none" w="med" len="med"/>
              <a:tailEnd type="none" w="med" len="med"/>
            </a:ln>
          </p:spPr>
        </p:cxnSp>
        <p:sp>
          <p:nvSpPr>
            <p:cNvPr id="1631" name="Google Shape;1631;p57"/>
            <p:cNvSpPr/>
            <p:nvPr/>
          </p:nvSpPr>
          <p:spPr>
            <a:xfrm rot="-5400000">
              <a:off x="6186996"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2" name="Google Shape;1632;p57"/>
            <p:cNvCxnSpPr>
              <a:stCxn id="1633" idx="0"/>
              <a:endCxn id="1625" idx="6"/>
            </p:cNvCxnSpPr>
            <p:nvPr/>
          </p:nvCxnSpPr>
          <p:spPr>
            <a:xfrm rot="10800000">
              <a:off x="7741204" y="3334079"/>
              <a:ext cx="207300" cy="0"/>
            </a:xfrm>
            <a:prstGeom prst="straightConnector1">
              <a:avLst/>
            </a:prstGeom>
            <a:noFill/>
            <a:ln w="28575" cap="flat" cmpd="sng">
              <a:solidFill>
                <a:schemeClr val="dk1"/>
              </a:solidFill>
              <a:prstDash val="solid"/>
              <a:round/>
              <a:headEnd type="none" w="med" len="med"/>
              <a:tailEnd type="none" w="med" len="med"/>
            </a:ln>
          </p:spPr>
        </p:cxnSp>
        <p:sp>
          <p:nvSpPr>
            <p:cNvPr id="1633" name="Google Shape;1633;p57"/>
            <p:cNvSpPr/>
            <p:nvPr/>
          </p:nvSpPr>
          <p:spPr>
            <a:xfrm rot="-5400000">
              <a:off x="7948504"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4" name="Google Shape;1634;p57"/>
            <p:cNvCxnSpPr>
              <a:endCxn id="1635" idx="4"/>
            </p:cNvCxnSpPr>
            <p:nvPr/>
          </p:nvCxnSpPr>
          <p:spPr>
            <a:xfrm rot="10800000">
              <a:off x="6577478" y="2766192"/>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635" name="Google Shape;1635;p57"/>
            <p:cNvSpPr/>
            <p:nvPr/>
          </p:nvSpPr>
          <p:spPr>
            <a:xfrm rot="-2700000">
              <a:off x="6444938" y="2633652"/>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6" name="Google Shape;1636;p57"/>
            <p:cNvCxnSpPr>
              <a:stCxn id="1637" idx="0"/>
            </p:cNvCxnSpPr>
            <p:nvPr/>
          </p:nvCxnSpPr>
          <p:spPr>
            <a:xfrm rot="10800000">
              <a:off x="7566853" y="3755566"/>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637" name="Google Shape;1637;p57"/>
            <p:cNvSpPr/>
            <p:nvPr/>
          </p:nvSpPr>
          <p:spPr>
            <a:xfrm rot="-2700000">
              <a:off x="7690512" y="387922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8" name="Google Shape;1638;p57"/>
            <p:cNvCxnSpPr>
              <a:endCxn id="1639" idx="4"/>
            </p:cNvCxnSpPr>
            <p:nvPr/>
          </p:nvCxnSpPr>
          <p:spPr>
            <a:xfrm flipH="1">
              <a:off x="6577563" y="3755651"/>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639" name="Google Shape;1639;p57"/>
            <p:cNvSpPr/>
            <p:nvPr/>
          </p:nvSpPr>
          <p:spPr>
            <a:xfrm rot="-8100000">
              <a:off x="6445023" y="3879310"/>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0" name="Google Shape;1640;p57"/>
            <p:cNvCxnSpPr>
              <a:stCxn id="1641" idx="0"/>
            </p:cNvCxnSpPr>
            <p:nvPr/>
          </p:nvCxnSpPr>
          <p:spPr>
            <a:xfrm flipH="1">
              <a:off x="7566937" y="2766276"/>
              <a:ext cx="146400" cy="146400"/>
            </a:xfrm>
            <a:prstGeom prst="straightConnector1">
              <a:avLst/>
            </a:prstGeom>
            <a:noFill/>
            <a:ln w="28575" cap="flat" cmpd="sng">
              <a:solidFill>
                <a:schemeClr val="dk1"/>
              </a:solidFill>
              <a:prstDash val="solid"/>
              <a:round/>
              <a:headEnd type="none" w="med" len="med"/>
              <a:tailEnd type="none" w="med" len="med"/>
            </a:ln>
          </p:spPr>
        </p:cxnSp>
        <p:sp>
          <p:nvSpPr>
            <p:cNvPr id="1641" name="Google Shape;1641;p57"/>
            <p:cNvSpPr/>
            <p:nvPr/>
          </p:nvSpPr>
          <p:spPr>
            <a:xfrm rot="-8100000">
              <a:off x="7690597" y="263373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rot="-5400000">
              <a:off x="6794004" y="3256379"/>
              <a:ext cx="1554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rot="-5400000">
              <a:off x="7371252" y="3334077"/>
              <a:ext cx="77700" cy="77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rot="-5400000">
              <a:off x="7106602" y="2971452"/>
              <a:ext cx="77700" cy="77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57"/>
          <p:cNvGrpSpPr/>
          <p:nvPr/>
        </p:nvGrpSpPr>
        <p:grpSpPr>
          <a:xfrm>
            <a:off x="1369877" y="1054107"/>
            <a:ext cx="429149" cy="429149"/>
            <a:chOff x="7942477" y="2247857"/>
            <a:chExt cx="429149" cy="429149"/>
          </a:xfrm>
        </p:grpSpPr>
        <p:sp>
          <p:nvSpPr>
            <p:cNvPr id="1646" name="Google Shape;1646;p57"/>
            <p:cNvSpPr/>
            <p:nvPr/>
          </p:nvSpPr>
          <p:spPr>
            <a:xfrm rot="8100000">
              <a:off x="8023557" y="2328996"/>
              <a:ext cx="266862" cy="26686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7" name="Google Shape;1647;p57"/>
            <p:cNvCxnSpPr>
              <a:stCxn id="1646" idx="0"/>
              <a:endCxn id="1648" idx="4"/>
            </p:cNvCxnSpPr>
            <p:nvPr/>
          </p:nvCxnSpPr>
          <p:spPr>
            <a:xfrm>
              <a:off x="8251338" y="2556777"/>
              <a:ext cx="32700" cy="32700"/>
            </a:xfrm>
            <a:prstGeom prst="straightConnector1">
              <a:avLst/>
            </a:prstGeom>
            <a:noFill/>
            <a:ln w="19050" cap="flat" cmpd="sng">
              <a:solidFill>
                <a:schemeClr val="dk1"/>
              </a:solidFill>
              <a:prstDash val="solid"/>
              <a:round/>
              <a:headEnd type="none" w="med" len="med"/>
              <a:tailEnd type="none" w="med" len="med"/>
            </a:ln>
          </p:spPr>
        </p:cxnSp>
        <p:sp>
          <p:nvSpPr>
            <p:cNvPr id="1648" name="Google Shape;1648;p57"/>
            <p:cNvSpPr/>
            <p:nvPr/>
          </p:nvSpPr>
          <p:spPr>
            <a:xfrm rot="8100000">
              <a:off x="8279085"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9" name="Google Shape;1649;p57"/>
            <p:cNvCxnSpPr>
              <a:stCxn id="1650" idx="0"/>
            </p:cNvCxnSpPr>
            <p:nvPr/>
          </p:nvCxnSpPr>
          <p:spPr>
            <a:xfrm>
              <a:off x="8029933" y="2335303"/>
              <a:ext cx="33000" cy="33000"/>
            </a:xfrm>
            <a:prstGeom prst="straightConnector1">
              <a:avLst/>
            </a:prstGeom>
            <a:noFill/>
            <a:ln w="19050" cap="flat" cmpd="sng">
              <a:solidFill>
                <a:schemeClr val="dk1"/>
              </a:solidFill>
              <a:prstDash val="solid"/>
              <a:round/>
              <a:headEnd type="none" w="med" len="med"/>
              <a:tailEnd type="none" w="med" len="med"/>
            </a:ln>
          </p:spPr>
        </p:cxnSp>
        <p:sp>
          <p:nvSpPr>
            <p:cNvPr id="1650" name="Google Shape;1650;p57"/>
            <p:cNvSpPr/>
            <p:nvPr/>
          </p:nvSpPr>
          <p:spPr>
            <a:xfrm rot="8100000">
              <a:off x="8000238"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1" name="Google Shape;1651;p57"/>
            <p:cNvCxnSpPr>
              <a:stCxn id="1646" idx="2"/>
              <a:endCxn id="1652" idx="4"/>
            </p:cNvCxnSpPr>
            <p:nvPr/>
          </p:nvCxnSpPr>
          <p:spPr>
            <a:xfrm rot="10800000" flipH="1">
              <a:off x="8251338" y="2335377"/>
              <a:ext cx="32700" cy="32700"/>
            </a:xfrm>
            <a:prstGeom prst="straightConnector1">
              <a:avLst/>
            </a:prstGeom>
            <a:noFill/>
            <a:ln w="19050" cap="flat" cmpd="sng">
              <a:solidFill>
                <a:schemeClr val="dk1"/>
              </a:solidFill>
              <a:prstDash val="solid"/>
              <a:round/>
              <a:headEnd type="none" w="med" len="med"/>
              <a:tailEnd type="none" w="med" len="med"/>
            </a:ln>
          </p:spPr>
        </p:cxnSp>
        <p:sp>
          <p:nvSpPr>
            <p:cNvPr id="1652" name="Google Shape;1652;p57"/>
            <p:cNvSpPr/>
            <p:nvPr/>
          </p:nvSpPr>
          <p:spPr>
            <a:xfrm rot="2700000">
              <a:off x="8279085"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3" name="Google Shape;1653;p57"/>
            <p:cNvCxnSpPr>
              <a:stCxn id="1654" idx="0"/>
              <a:endCxn id="1646" idx="6"/>
            </p:cNvCxnSpPr>
            <p:nvPr/>
          </p:nvCxnSpPr>
          <p:spPr>
            <a:xfrm rot="10800000" flipH="1">
              <a:off x="8029933" y="2556850"/>
              <a:ext cx="32700" cy="32700"/>
            </a:xfrm>
            <a:prstGeom prst="straightConnector1">
              <a:avLst/>
            </a:prstGeom>
            <a:noFill/>
            <a:ln w="19050" cap="flat" cmpd="sng">
              <a:solidFill>
                <a:schemeClr val="dk1"/>
              </a:solidFill>
              <a:prstDash val="solid"/>
              <a:round/>
              <a:headEnd type="none" w="med" len="med"/>
              <a:tailEnd type="none" w="med" len="med"/>
            </a:ln>
          </p:spPr>
        </p:cxnSp>
        <p:sp>
          <p:nvSpPr>
            <p:cNvPr id="1654" name="Google Shape;1654;p57"/>
            <p:cNvSpPr/>
            <p:nvPr/>
          </p:nvSpPr>
          <p:spPr>
            <a:xfrm rot="2700000">
              <a:off x="8000238"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5" name="Google Shape;1655;p57"/>
            <p:cNvCxnSpPr>
              <a:endCxn id="1656" idx="4"/>
            </p:cNvCxnSpPr>
            <p:nvPr/>
          </p:nvCxnSpPr>
          <p:spPr>
            <a:xfrm>
              <a:off x="8290626"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656" name="Google Shape;1656;p57"/>
            <p:cNvSpPr/>
            <p:nvPr/>
          </p:nvSpPr>
          <p:spPr>
            <a:xfrm rot="5400000">
              <a:off x="8336826"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7" name="Google Shape;1657;p57"/>
            <p:cNvCxnSpPr>
              <a:stCxn id="1658" idx="0"/>
            </p:cNvCxnSpPr>
            <p:nvPr/>
          </p:nvCxnSpPr>
          <p:spPr>
            <a:xfrm>
              <a:off x="7977277"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658" name="Google Shape;1658;p57"/>
            <p:cNvSpPr/>
            <p:nvPr/>
          </p:nvSpPr>
          <p:spPr>
            <a:xfrm rot="5400000">
              <a:off x="7942477"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8139662" y="2247857"/>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8139662" y="2642206"/>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rot="2700000">
              <a:off x="8182996" y="2401697"/>
              <a:ext cx="34790" cy="3479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rot="2700000">
              <a:off x="8100315" y="2489473"/>
              <a:ext cx="17395" cy="1739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rot="2700000">
              <a:off x="8199613" y="2504983"/>
              <a:ext cx="17395" cy="17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4" name="Google Shape;1664;p57"/>
            <p:cNvCxnSpPr>
              <a:stCxn id="1659" idx="4"/>
              <a:endCxn id="1646" idx="3"/>
            </p:cNvCxnSpPr>
            <p:nvPr/>
          </p:nvCxnSpPr>
          <p:spPr>
            <a:xfrm>
              <a:off x="8157062" y="2282657"/>
              <a:ext cx="0" cy="46200"/>
            </a:xfrm>
            <a:prstGeom prst="straightConnector1">
              <a:avLst/>
            </a:prstGeom>
            <a:noFill/>
            <a:ln w="19050" cap="flat" cmpd="sng">
              <a:solidFill>
                <a:schemeClr val="dk1"/>
              </a:solidFill>
              <a:prstDash val="solid"/>
              <a:round/>
              <a:headEnd type="none" w="med" len="med"/>
              <a:tailEnd type="none" w="med" len="med"/>
            </a:ln>
          </p:spPr>
        </p:cxnSp>
        <p:cxnSp>
          <p:nvCxnSpPr>
            <p:cNvPr id="1665" name="Google Shape;1665;p57"/>
            <p:cNvCxnSpPr>
              <a:stCxn id="1660" idx="0"/>
              <a:endCxn id="1646" idx="7"/>
            </p:cNvCxnSpPr>
            <p:nvPr/>
          </p:nvCxnSpPr>
          <p:spPr>
            <a:xfrm rot="10800000">
              <a:off x="8157062" y="2596006"/>
              <a:ext cx="0" cy="46200"/>
            </a:xfrm>
            <a:prstGeom prst="straightConnector1">
              <a:avLst/>
            </a:prstGeom>
            <a:noFill/>
            <a:ln w="19050" cap="flat" cmpd="sng">
              <a:solidFill>
                <a:schemeClr val="dk1"/>
              </a:solidFill>
              <a:prstDash val="solid"/>
              <a:round/>
              <a:headEnd type="none" w="med" len="med"/>
              <a:tailEnd type="none" w="med" len="med"/>
            </a:ln>
          </p:spPr>
        </p:cxnSp>
      </p:grpSp>
      <p:grpSp>
        <p:nvGrpSpPr>
          <p:cNvPr id="1666" name="Google Shape;1666;p57"/>
          <p:cNvGrpSpPr/>
          <p:nvPr/>
        </p:nvGrpSpPr>
        <p:grpSpPr>
          <a:xfrm>
            <a:off x="650244" y="3565267"/>
            <a:ext cx="1108792" cy="1108792"/>
            <a:chOff x="7942477" y="2247857"/>
            <a:chExt cx="429149" cy="429149"/>
          </a:xfrm>
        </p:grpSpPr>
        <p:sp>
          <p:nvSpPr>
            <p:cNvPr id="1667" name="Google Shape;1667;p57"/>
            <p:cNvSpPr/>
            <p:nvPr/>
          </p:nvSpPr>
          <p:spPr>
            <a:xfrm rot="8100000">
              <a:off x="8023557" y="2328996"/>
              <a:ext cx="266862" cy="26686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8" name="Google Shape;1668;p57"/>
            <p:cNvCxnSpPr>
              <a:stCxn id="1667" idx="0"/>
              <a:endCxn id="1669" idx="4"/>
            </p:cNvCxnSpPr>
            <p:nvPr/>
          </p:nvCxnSpPr>
          <p:spPr>
            <a:xfrm>
              <a:off x="8251338" y="2556777"/>
              <a:ext cx="33000" cy="32700"/>
            </a:xfrm>
            <a:prstGeom prst="straightConnector1">
              <a:avLst/>
            </a:prstGeom>
            <a:noFill/>
            <a:ln w="19050" cap="flat" cmpd="sng">
              <a:solidFill>
                <a:schemeClr val="dk1"/>
              </a:solidFill>
              <a:prstDash val="solid"/>
              <a:round/>
              <a:headEnd type="none" w="med" len="med"/>
              <a:tailEnd type="none" w="med" len="med"/>
            </a:ln>
          </p:spPr>
        </p:cxnSp>
        <p:sp>
          <p:nvSpPr>
            <p:cNvPr id="1669" name="Google Shape;1669;p57"/>
            <p:cNvSpPr/>
            <p:nvPr/>
          </p:nvSpPr>
          <p:spPr>
            <a:xfrm rot="8100000">
              <a:off x="8279085"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0" name="Google Shape;1670;p57"/>
            <p:cNvCxnSpPr>
              <a:stCxn id="1671" idx="0"/>
            </p:cNvCxnSpPr>
            <p:nvPr/>
          </p:nvCxnSpPr>
          <p:spPr>
            <a:xfrm>
              <a:off x="8029933" y="2335303"/>
              <a:ext cx="33000" cy="33000"/>
            </a:xfrm>
            <a:prstGeom prst="straightConnector1">
              <a:avLst/>
            </a:prstGeom>
            <a:noFill/>
            <a:ln w="19050" cap="flat" cmpd="sng">
              <a:solidFill>
                <a:schemeClr val="dk1"/>
              </a:solidFill>
              <a:prstDash val="solid"/>
              <a:round/>
              <a:headEnd type="none" w="med" len="med"/>
              <a:tailEnd type="none" w="med" len="med"/>
            </a:ln>
          </p:spPr>
        </p:cxnSp>
        <p:sp>
          <p:nvSpPr>
            <p:cNvPr id="1671" name="Google Shape;1671;p57"/>
            <p:cNvSpPr/>
            <p:nvPr/>
          </p:nvSpPr>
          <p:spPr>
            <a:xfrm rot="8100000">
              <a:off x="8000238"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2" name="Google Shape;1672;p57"/>
            <p:cNvCxnSpPr>
              <a:stCxn id="1667" idx="2"/>
              <a:endCxn id="1673" idx="4"/>
            </p:cNvCxnSpPr>
            <p:nvPr/>
          </p:nvCxnSpPr>
          <p:spPr>
            <a:xfrm rot="10800000" flipH="1">
              <a:off x="8251338" y="2335377"/>
              <a:ext cx="33000" cy="32700"/>
            </a:xfrm>
            <a:prstGeom prst="straightConnector1">
              <a:avLst/>
            </a:prstGeom>
            <a:noFill/>
            <a:ln w="19050" cap="flat" cmpd="sng">
              <a:solidFill>
                <a:schemeClr val="dk1"/>
              </a:solidFill>
              <a:prstDash val="solid"/>
              <a:round/>
              <a:headEnd type="none" w="med" len="med"/>
              <a:tailEnd type="none" w="med" len="med"/>
            </a:ln>
          </p:spPr>
        </p:cxnSp>
        <p:sp>
          <p:nvSpPr>
            <p:cNvPr id="1673" name="Google Shape;1673;p57"/>
            <p:cNvSpPr/>
            <p:nvPr/>
          </p:nvSpPr>
          <p:spPr>
            <a:xfrm rot="2700000">
              <a:off x="8279085"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4" name="Google Shape;1674;p57"/>
            <p:cNvCxnSpPr>
              <a:stCxn id="1675" idx="0"/>
              <a:endCxn id="1667" idx="6"/>
            </p:cNvCxnSpPr>
            <p:nvPr/>
          </p:nvCxnSpPr>
          <p:spPr>
            <a:xfrm rot="10800000" flipH="1">
              <a:off x="8029933" y="2556850"/>
              <a:ext cx="32700" cy="32700"/>
            </a:xfrm>
            <a:prstGeom prst="straightConnector1">
              <a:avLst/>
            </a:prstGeom>
            <a:noFill/>
            <a:ln w="19050" cap="flat" cmpd="sng">
              <a:solidFill>
                <a:schemeClr val="dk1"/>
              </a:solidFill>
              <a:prstDash val="solid"/>
              <a:round/>
              <a:headEnd type="none" w="med" len="med"/>
              <a:tailEnd type="none" w="med" len="med"/>
            </a:ln>
          </p:spPr>
        </p:cxnSp>
        <p:sp>
          <p:nvSpPr>
            <p:cNvPr id="1675" name="Google Shape;1675;p57"/>
            <p:cNvSpPr/>
            <p:nvPr/>
          </p:nvSpPr>
          <p:spPr>
            <a:xfrm rot="2700000">
              <a:off x="8000238"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6" name="Google Shape;1676;p57"/>
            <p:cNvCxnSpPr>
              <a:endCxn id="1677" idx="4"/>
            </p:cNvCxnSpPr>
            <p:nvPr/>
          </p:nvCxnSpPr>
          <p:spPr>
            <a:xfrm>
              <a:off x="8290626"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677" name="Google Shape;1677;p57"/>
            <p:cNvSpPr/>
            <p:nvPr/>
          </p:nvSpPr>
          <p:spPr>
            <a:xfrm rot="5400000">
              <a:off x="8336826"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8" name="Google Shape;1678;p57"/>
            <p:cNvCxnSpPr>
              <a:stCxn id="1679" idx="0"/>
            </p:cNvCxnSpPr>
            <p:nvPr/>
          </p:nvCxnSpPr>
          <p:spPr>
            <a:xfrm>
              <a:off x="7977277"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1679" name="Google Shape;1679;p57"/>
            <p:cNvSpPr/>
            <p:nvPr/>
          </p:nvSpPr>
          <p:spPr>
            <a:xfrm rot="5400000">
              <a:off x="7942477"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8139662" y="2247857"/>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8139662" y="2642206"/>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rot="2700000">
              <a:off x="8182996" y="2401697"/>
              <a:ext cx="34790" cy="3479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rot="2700000">
              <a:off x="8100315" y="2489473"/>
              <a:ext cx="17395" cy="1739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rot="2700000">
              <a:off x="8199613" y="2504983"/>
              <a:ext cx="17395" cy="17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5" name="Google Shape;1685;p57"/>
            <p:cNvCxnSpPr>
              <a:stCxn id="1680" idx="4"/>
              <a:endCxn id="1667" idx="3"/>
            </p:cNvCxnSpPr>
            <p:nvPr/>
          </p:nvCxnSpPr>
          <p:spPr>
            <a:xfrm>
              <a:off x="8157062" y="2282657"/>
              <a:ext cx="0" cy="46200"/>
            </a:xfrm>
            <a:prstGeom prst="straightConnector1">
              <a:avLst/>
            </a:prstGeom>
            <a:noFill/>
            <a:ln w="19050" cap="flat" cmpd="sng">
              <a:solidFill>
                <a:schemeClr val="dk1"/>
              </a:solidFill>
              <a:prstDash val="solid"/>
              <a:round/>
              <a:headEnd type="none" w="med" len="med"/>
              <a:tailEnd type="none" w="med" len="med"/>
            </a:ln>
          </p:spPr>
        </p:cxnSp>
        <p:cxnSp>
          <p:nvCxnSpPr>
            <p:cNvPr id="1686" name="Google Shape;1686;p57"/>
            <p:cNvCxnSpPr>
              <a:stCxn id="1681" idx="0"/>
              <a:endCxn id="1667" idx="7"/>
            </p:cNvCxnSpPr>
            <p:nvPr/>
          </p:nvCxnSpPr>
          <p:spPr>
            <a:xfrm rot="10800000">
              <a:off x="8157062" y="2596006"/>
              <a:ext cx="0" cy="462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65"/>
        <p:cNvGrpSpPr/>
        <p:nvPr/>
      </p:nvGrpSpPr>
      <p:grpSpPr>
        <a:xfrm>
          <a:off x="0" y="0"/>
          <a:ext cx="0" cy="0"/>
          <a:chOff x="0" y="0"/>
          <a:chExt cx="0" cy="0"/>
        </a:xfrm>
      </p:grpSpPr>
      <p:sp>
        <p:nvSpPr>
          <p:cNvPr id="266" name="Google Shape;266;p30"/>
          <p:cNvSpPr txBox="1">
            <a:spLocks noGrp="1"/>
          </p:cNvSpPr>
          <p:nvPr>
            <p:ph type="subTitle" idx="1"/>
          </p:nvPr>
        </p:nvSpPr>
        <p:spPr>
          <a:xfrm>
            <a:off x="713175" y="2114900"/>
            <a:ext cx="3858900" cy="23547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a:t>Informing the population about the health risks posed by the coronavirus disease, as well as what they can do to protect themselves, is the best way to mitigate the spread and reduce the amount of further contagion cases</a:t>
            </a:r>
            <a:endParaRPr/>
          </a:p>
        </p:txBody>
      </p:sp>
      <p:sp>
        <p:nvSpPr>
          <p:cNvPr id="267" name="Google Shape;267;p30"/>
          <p:cNvSpPr txBox="1">
            <a:spLocks noGrp="1"/>
          </p:cNvSpPr>
          <p:nvPr>
            <p:ph type="ctrTitle"/>
          </p:nvPr>
        </p:nvSpPr>
        <p:spPr>
          <a:xfrm>
            <a:off x="3066000" y="576853"/>
            <a:ext cx="3012000" cy="9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grpSp>
        <p:nvGrpSpPr>
          <p:cNvPr id="268" name="Google Shape;268;p30"/>
          <p:cNvGrpSpPr/>
          <p:nvPr/>
        </p:nvGrpSpPr>
        <p:grpSpPr>
          <a:xfrm>
            <a:off x="6186996" y="2508625"/>
            <a:ext cx="1916908" cy="1916908"/>
            <a:chOff x="6186996" y="2375625"/>
            <a:chExt cx="1916908" cy="1916908"/>
          </a:xfrm>
        </p:grpSpPr>
        <p:sp>
          <p:nvSpPr>
            <p:cNvPr id="269" name="Google Shape;269;p30"/>
            <p:cNvSpPr/>
            <p:nvPr/>
          </p:nvSpPr>
          <p:spPr>
            <a:xfrm>
              <a:off x="6549650" y="2738275"/>
              <a:ext cx="1191600" cy="119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 name="Google Shape;270;p30"/>
            <p:cNvCxnSpPr>
              <a:stCxn id="269" idx="0"/>
              <a:endCxn id="271" idx="4"/>
            </p:cNvCxnSpPr>
            <p:nvPr/>
          </p:nvCxnSpPr>
          <p:spPr>
            <a:xfrm rot="10800000">
              <a:off x="7145450" y="2530975"/>
              <a:ext cx="0" cy="207300"/>
            </a:xfrm>
            <a:prstGeom prst="straightConnector1">
              <a:avLst/>
            </a:prstGeom>
            <a:noFill/>
            <a:ln w="28575" cap="flat" cmpd="sng">
              <a:solidFill>
                <a:schemeClr val="dk1"/>
              </a:solidFill>
              <a:prstDash val="solid"/>
              <a:round/>
              <a:headEnd type="none" w="med" len="med"/>
              <a:tailEnd type="none" w="med" len="med"/>
            </a:ln>
          </p:spPr>
        </p:cxnSp>
        <p:sp>
          <p:nvSpPr>
            <p:cNvPr id="271" name="Google Shape;271;p30"/>
            <p:cNvSpPr/>
            <p:nvPr/>
          </p:nvSpPr>
          <p:spPr>
            <a:xfrm>
              <a:off x="7067750" y="2375625"/>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30"/>
            <p:cNvCxnSpPr>
              <a:stCxn id="273" idx="0"/>
            </p:cNvCxnSpPr>
            <p:nvPr/>
          </p:nvCxnSpPr>
          <p:spPr>
            <a:xfrm rot="10800000">
              <a:off x="7145450" y="3929833"/>
              <a:ext cx="0" cy="207300"/>
            </a:xfrm>
            <a:prstGeom prst="straightConnector1">
              <a:avLst/>
            </a:prstGeom>
            <a:noFill/>
            <a:ln w="28575" cap="flat" cmpd="sng">
              <a:solidFill>
                <a:schemeClr val="dk1"/>
              </a:solidFill>
              <a:prstDash val="solid"/>
              <a:round/>
              <a:headEnd type="none" w="med" len="med"/>
              <a:tailEnd type="none" w="med" len="med"/>
            </a:ln>
          </p:spPr>
        </p:cxnSp>
        <p:sp>
          <p:nvSpPr>
            <p:cNvPr id="273" name="Google Shape;273;p30"/>
            <p:cNvSpPr/>
            <p:nvPr/>
          </p:nvSpPr>
          <p:spPr>
            <a:xfrm>
              <a:off x="7067750" y="4137133"/>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0"/>
            <p:cNvCxnSpPr>
              <a:stCxn id="269" idx="2"/>
              <a:endCxn id="275" idx="4"/>
            </p:cNvCxnSpPr>
            <p:nvPr/>
          </p:nvCxnSpPr>
          <p:spPr>
            <a:xfrm rot="10800000">
              <a:off x="6342350" y="3334075"/>
              <a:ext cx="207300" cy="0"/>
            </a:xfrm>
            <a:prstGeom prst="straightConnector1">
              <a:avLst/>
            </a:prstGeom>
            <a:noFill/>
            <a:ln w="28575" cap="flat" cmpd="sng">
              <a:solidFill>
                <a:schemeClr val="dk1"/>
              </a:solidFill>
              <a:prstDash val="solid"/>
              <a:round/>
              <a:headEnd type="none" w="med" len="med"/>
              <a:tailEnd type="none" w="med" len="med"/>
            </a:ln>
          </p:spPr>
        </p:cxnSp>
        <p:sp>
          <p:nvSpPr>
            <p:cNvPr id="275" name="Google Shape;275;p30"/>
            <p:cNvSpPr/>
            <p:nvPr/>
          </p:nvSpPr>
          <p:spPr>
            <a:xfrm rot="-5400000">
              <a:off x="6186996"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30"/>
            <p:cNvCxnSpPr>
              <a:stCxn id="277" idx="0"/>
              <a:endCxn id="269" idx="6"/>
            </p:cNvCxnSpPr>
            <p:nvPr/>
          </p:nvCxnSpPr>
          <p:spPr>
            <a:xfrm rot="10800000">
              <a:off x="7741204" y="3334079"/>
              <a:ext cx="207300" cy="0"/>
            </a:xfrm>
            <a:prstGeom prst="straightConnector1">
              <a:avLst/>
            </a:prstGeom>
            <a:noFill/>
            <a:ln w="28575" cap="flat" cmpd="sng">
              <a:solidFill>
                <a:schemeClr val="dk1"/>
              </a:solidFill>
              <a:prstDash val="solid"/>
              <a:round/>
              <a:headEnd type="none" w="med" len="med"/>
              <a:tailEnd type="none" w="med" len="med"/>
            </a:ln>
          </p:spPr>
        </p:cxnSp>
        <p:sp>
          <p:nvSpPr>
            <p:cNvPr id="277" name="Google Shape;277;p30"/>
            <p:cNvSpPr/>
            <p:nvPr/>
          </p:nvSpPr>
          <p:spPr>
            <a:xfrm rot="-5400000">
              <a:off x="7948504"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278;p30"/>
            <p:cNvCxnSpPr>
              <a:endCxn id="279" idx="4"/>
            </p:cNvCxnSpPr>
            <p:nvPr/>
          </p:nvCxnSpPr>
          <p:spPr>
            <a:xfrm rot="10800000">
              <a:off x="6577478" y="2766192"/>
              <a:ext cx="146700" cy="146700"/>
            </a:xfrm>
            <a:prstGeom prst="straightConnector1">
              <a:avLst/>
            </a:prstGeom>
            <a:noFill/>
            <a:ln w="28575" cap="flat" cmpd="sng">
              <a:solidFill>
                <a:schemeClr val="dk1"/>
              </a:solidFill>
              <a:prstDash val="solid"/>
              <a:round/>
              <a:headEnd type="none" w="med" len="med"/>
              <a:tailEnd type="none" w="med" len="med"/>
            </a:ln>
          </p:spPr>
        </p:cxnSp>
        <p:sp>
          <p:nvSpPr>
            <p:cNvPr id="279" name="Google Shape;279;p30"/>
            <p:cNvSpPr/>
            <p:nvPr/>
          </p:nvSpPr>
          <p:spPr>
            <a:xfrm rot="-2700000">
              <a:off x="6444938" y="2633652"/>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 name="Google Shape;280;p30"/>
            <p:cNvCxnSpPr>
              <a:stCxn id="281" idx="0"/>
            </p:cNvCxnSpPr>
            <p:nvPr/>
          </p:nvCxnSpPr>
          <p:spPr>
            <a:xfrm rot="10800000">
              <a:off x="7566553" y="3755266"/>
              <a:ext cx="146700" cy="146700"/>
            </a:xfrm>
            <a:prstGeom prst="straightConnector1">
              <a:avLst/>
            </a:prstGeom>
            <a:noFill/>
            <a:ln w="28575" cap="flat" cmpd="sng">
              <a:solidFill>
                <a:schemeClr val="dk1"/>
              </a:solidFill>
              <a:prstDash val="solid"/>
              <a:round/>
              <a:headEnd type="none" w="med" len="med"/>
              <a:tailEnd type="none" w="med" len="med"/>
            </a:ln>
          </p:spPr>
        </p:cxnSp>
        <p:sp>
          <p:nvSpPr>
            <p:cNvPr id="281" name="Google Shape;281;p30"/>
            <p:cNvSpPr/>
            <p:nvPr/>
          </p:nvSpPr>
          <p:spPr>
            <a:xfrm rot="-2700000">
              <a:off x="7690512" y="387922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0"/>
            <p:cNvCxnSpPr>
              <a:endCxn id="283" idx="4"/>
            </p:cNvCxnSpPr>
            <p:nvPr/>
          </p:nvCxnSpPr>
          <p:spPr>
            <a:xfrm flipH="1">
              <a:off x="6577563" y="3755351"/>
              <a:ext cx="146700" cy="146700"/>
            </a:xfrm>
            <a:prstGeom prst="straightConnector1">
              <a:avLst/>
            </a:prstGeom>
            <a:noFill/>
            <a:ln w="28575" cap="flat" cmpd="sng">
              <a:solidFill>
                <a:schemeClr val="dk1"/>
              </a:solidFill>
              <a:prstDash val="solid"/>
              <a:round/>
              <a:headEnd type="none" w="med" len="med"/>
              <a:tailEnd type="none" w="med" len="med"/>
            </a:ln>
          </p:spPr>
        </p:cxnSp>
        <p:sp>
          <p:nvSpPr>
            <p:cNvPr id="283" name="Google Shape;283;p30"/>
            <p:cNvSpPr/>
            <p:nvPr/>
          </p:nvSpPr>
          <p:spPr>
            <a:xfrm rot="-8100000">
              <a:off x="6445023" y="3879310"/>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30"/>
            <p:cNvCxnSpPr>
              <a:stCxn id="285" idx="0"/>
            </p:cNvCxnSpPr>
            <p:nvPr/>
          </p:nvCxnSpPr>
          <p:spPr>
            <a:xfrm flipH="1">
              <a:off x="7566637" y="2766276"/>
              <a:ext cx="146700" cy="146700"/>
            </a:xfrm>
            <a:prstGeom prst="straightConnector1">
              <a:avLst/>
            </a:prstGeom>
            <a:noFill/>
            <a:ln w="28575" cap="flat" cmpd="sng">
              <a:solidFill>
                <a:schemeClr val="dk1"/>
              </a:solidFill>
              <a:prstDash val="solid"/>
              <a:round/>
              <a:headEnd type="none" w="med" len="med"/>
              <a:tailEnd type="none" w="med" len="med"/>
            </a:ln>
          </p:spPr>
        </p:cxnSp>
        <p:sp>
          <p:nvSpPr>
            <p:cNvPr id="285" name="Google Shape;285;p30"/>
            <p:cNvSpPr/>
            <p:nvPr/>
          </p:nvSpPr>
          <p:spPr>
            <a:xfrm rot="-8100000">
              <a:off x="7690597" y="263373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rot="-5400000">
              <a:off x="6794004" y="3256379"/>
              <a:ext cx="1554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rot="-5400000">
              <a:off x="7371252" y="3334077"/>
              <a:ext cx="77700" cy="77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rot="-5400000">
              <a:off x="7106602" y="2971452"/>
              <a:ext cx="77700" cy="77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30"/>
          <p:cNvGrpSpPr/>
          <p:nvPr/>
        </p:nvGrpSpPr>
        <p:grpSpPr>
          <a:xfrm>
            <a:off x="7942514" y="2247857"/>
            <a:ext cx="429112" cy="429112"/>
            <a:chOff x="7942514" y="2247857"/>
            <a:chExt cx="429112" cy="429112"/>
          </a:xfrm>
        </p:grpSpPr>
        <p:sp>
          <p:nvSpPr>
            <p:cNvPr id="290" name="Google Shape;290;p30"/>
            <p:cNvSpPr/>
            <p:nvPr/>
          </p:nvSpPr>
          <p:spPr>
            <a:xfrm rot="8100000">
              <a:off x="8023676" y="2329045"/>
              <a:ext cx="266764" cy="26676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30"/>
            <p:cNvCxnSpPr>
              <a:stCxn id="290" idx="0"/>
              <a:endCxn id="292" idx="4"/>
            </p:cNvCxnSpPr>
            <p:nvPr/>
          </p:nvCxnSpPr>
          <p:spPr>
            <a:xfrm>
              <a:off x="8251372" y="2556742"/>
              <a:ext cx="32700" cy="32700"/>
            </a:xfrm>
            <a:prstGeom prst="straightConnector1">
              <a:avLst/>
            </a:prstGeom>
            <a:noFill/>
            <a:ln w="19050" cap="flat" cmpd="sng">
              <a:solidFill>
                <a:schemeClr val="dk1"/>
              </a:solidFill>
              <a:prstDash val="solid"/>
              <a:round/>
              <a:headEnd type="none" w="med" len="med"/>
              <a:tailEnd type="none" w="med" len="med"/>
            </a:ln>
          </p:spPr>
        </p:cxnSp>
        <p:sp>
          <p:nvSpPr>
            <p:cNvPr id="292" name="Google Shape;292;p30"/>
            <p:cNvSpPr/>
            <p:nvPr/>
          </p:nvSpPr>
          <p:spPr>
            <a:xfrm rot="8100000">
              <a:off x="8279085" y="2584455"/>
              <a:ext cx="34789" cy="34789"/>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30"/>
            <p:cNvCxnSpPr>
              <a:stCxn id="294" idx="0"/>
            </p:cNvCxnSpPr>
            <p:nvPr/>
          </p:nvCxnSpPr>
          <p:spPr>
            <a:xfrm>
              <a:off x="8029933" y="2335303"/>
              <a:ext cx="33000" cy="33000"/>
            </a:xfrm>
            <a:prstGeom prst="straightConnector1">
              <a:avLst/>
            </a:prstGeom>
            <a:noFill/>
            <a:ln w="19050" cap="flat" cmpd="sng">
              <a:solidFill>
                <a:schemeClr val="dk1"/>
              </a:solidFill>
              <a:prstDash val="solid"/>
              <a:round/>
              <a:headEnd type="none" w="med" len="med"/>
              <a:tailEnd type="none" w="med" len="med"/>
            </a:ln>
          </p:spPr>
        </p:cxnSp>
        <p:sp>
          <p:nvSpPr>
            <p:cNvPr id="294" name="Google Shape;294;p30"/>
            <p:cNvSpPr/>
            <p:nvPr/>
          </p:nvSpPr>
          <p:spPr>
            <a:xfrm rot="8100000">
              <a:off x="8000239" y="2305608"/>
              <a:ext cx="34789" cy="34789"/>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 name="Google Shape;295;p30"/>
            <p:cNvCxnSpPr>
              <a:stCxn id="290" idx="2"/>
              <a:endCxn id="296" idx="4"/>
            </p:cNvCxnSpPr>
            <p:nvPr/>
          </p:nvCxnSpPr>
          <p:spPr>
            <a:xfrm rot="10800000" flipH="1">
              <a:off x="8251372" y="2335412"/>
              <a:ext cx="32700" cy="32700"/>
            </a:xfrm>
            <a:prstGeom prst="straightConnector1">
              <a:avLst/>
            </a:prstGeom>
            <a:noFill/>
            <a:ln w="19050" cap="flat" cmpd="sng">
              <a:solidFill>
                <a:schemeClr val="dk1"/>
              </a:solidFill>
              <a:prstDash val="solid"/>
              <a:round/>
              <a:headEnd type="none" w="med" len="med"/>
              <a:tailEnd type="none" w="med" len="med"/>
            </a:ln>
          </p:spPr>
        </p:cxnSp>
        <p:sp>
          <p:nvSpPr>
            <p:cNvPr id="296" name="Google Shape;296;p30"/>
            <p:cNvSpPr/>
            <p:nvPr/>
          </p:nvSpPr>
          <p:spPr>
            <a:xfrm rot="2700000">
              <a:off x="8279085" y="2305608"/>
              <a:ext cx="34789" cy="34789"/>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 name="Google Shape;297;p30"/>
            <p:cNvCxnSpPr>
              <a:stCxn id="298" idx="0"/>
              <a:endCxn id="290" idx="6"/>
            </p:cNvCxnSpPr>
            <p:nvPr/>
          </p:nvCxnSpPr>
          <p:spPr>
            <a:xfrm rot="10800000" flipH="1">
              <a:off x="8029933" y="2556849"/>
              <a:ext cx="32700" cy="32700"/>
            </a:xfrm>
            <a:prstGeom prst="straightConnector1">
              <a:avLst/>
            </a:prstGeom>
            <a:noFill/>
            <a:ln w="19050" cap="flat" cmpd="sng">
              <a:solidFill>
                <a:schemeClr val="dk1"/>
              </a:solidFill>
              <a:prstDash val="solid"/>
              <a:round/>
              <a:headEnd type="none" w="med" len="med"/>
              <a:tailEnd type="none" w="med" len="med"/>
            </a:ln>
          </p:spPr>
        </p:cxnSp>
        <p:sp>
          <p:nvSpPr>
            <p:cNvPr id="298" name="Google Shape;298;p30"/>
            <p:cNvSpPr/>
            <p:nvPr/>
          </p:nvSpPr>
          <p:spPr>
            <a:xfrm rot="2700000">
              <a:off x="8000239" y="2584455"/>
              <a:ext cx="34789" cy="34789"/>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30"/>
            <p:cNvCxnSpPr>
              <a:endCxn id="300" idx="4"/>
            </p:cNvCxnSpPr>
            <p:nvPr/>
          </p:nvCxnSpPr>
          <p:spPr>
            <a:xfrm>
              <a:off x="8290663" y="2462413"/>
              <a:ext cx="46200" cy="0"/>
            </a:xfrm>
            <a:prstGeom prst="straightConnector1">
              <a:avLst/>
            </a:prstGeom>
            <a:noFill/>
            <a:ln w="19050" cap="flat" cmpd="sng">
              <a:solidFill>
                <a:schemeClr val="dk1"/>
              </a:solidFill>
              <a:prstDash val="solid"/>
              <a:round/>
              <a:headEnd type="none" w="med" len="med"/>
              <a:tailEnd type="none" w="med" len="med"/>
            </a:ln>
          </p:spPr>
        </p:cxnSp>
        <p:sp>
          <p:nvSpPr>
            <p:cNvPr id="300" name="Google Shape;300;p30"/>
            <p:cNvSpPr/>
            <p:nvPr/>
          </p:nvSpPr>
          <p:spPr>
            <a:xfrm rot="5400000">
              <a:off x="8336863" y="2445031"/>
              <a:ext cx="34763" cy="3476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1" name="Google Shape;301;p30"/>
            <p:cNvCxnSpPr>
              <a:stCxn id="302" idx="0"/>
            </p:cNvCxnSpPr>
            <p:nvPr/>
          </p:nvCxnSpPr>
          <p:spPr>
            <a:xfrm>
              <a:off x="7977277" y="2462413"/>
              <a:ext cx="46200" cy="0"/>
            </a:xfrm>
            <a:prstGeom prst="straightConnector1">
              <a:avLst/>
            </a:prstGeom>
            <a:noFill/>
            <a:ln w="19050" cap="flat" cmpd="sng">
              <a:solidFill>
                <a:schemeClr val="dk1"/>
              </a:solidFill>
              <a:prstDash val="solid"/>
              <a:round/>
              <a:headEnd type="none" w="med" len="med"/>
              <a:tailEnd type="none" w="med" len="med"/>
            </a:ln>
          </p:spPr>
        </p:cxnSp>
        <p:sp>
          <p:nvSpPr>
            <p:cNvPr id="302" name="Google Shape;302;p30"/>
            <p:cNvSpPr/>
            <p:nvPr/>
          </p:nvSpPr>
          <p:spPr>
            <a:xfrm rot="5400000">
              <a:off x="7942514" y="2445031"/>
              <a:ext cx="34763" cy="3476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8139662" y="2247857"/>
              <a:ext cx="34763" cy="3476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139662" y="2642206"/>
              <a:ext cx="34763" cy="3476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rot="2700000">
              <a:off x="8182996" y="2401697"/>
              <a:ext cx="34789" cy="3478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rot="2700000">
              <a:off x="8100315" y="2489473"/>
              <a:ext cx="17395" cy="1739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rot="2700000">
              <a:off x="8199613" y="2504983"/>
              <a:ext cx="17395" cy="17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30"/>
            <p:cNvCxnSpPr>
              <a:stCxn id="303" idx="4"/>
              <a:endCxn id="290" idx="3"/>
            </p:cNvCxnSpPr>
            <p:nvPr/>
          </p:nvCxnSpPr>
          <p:spPr>
            <a:xfrm>
              <a:off x="8157043" y="2282620"/>
              <a:ext cx="0" cy="46500"/>
            </a:xfrm>
            <a:prstGeom prst="straightConnector1">
              <a:avLst/>
            </a:prstGeom>
            <a:noFill/>
            <a:ln w="19050" cap="flat" cmpd="sng">
              <a:solidFill>
                <a:schemeClr val="dk1"/>
              </a:solidFill>
              <a:prstDash val="solid"/>
              <a:round/>
              <a:headEnd type="none" w="med" len="med"/>
              <a:tailEnd type="none" w="med" len="med"/>
            </a:ln>
          </p:spPr>
        </p:cxnSp>
        <p:cxnSp>
          <p:nvCxnSpPr>
            <p:cNvPr id="309" name="Google Shape;309;p30"/>
            <p:cNvCxnSpPr>
              <a:stCxn id="304" idx="0"/>
              <a:endCxn id="290" idx="7"/>
            </p:cNvCxnSpPr>
            <p:nvPr/>
          </p:nvCxnSpPr>
          <p:spPr>
            <a:xfrm rot="10800000">
              <a:off x="8157043" y="2595706"/>
              <a:ext cx="0" cy="465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3"/>
        <p:cNvGrpSpPr/>
        <p:nvPr/>
      </p:nvGrpSpPr>
      <p:grpSpPr>
        <a:xfrm>
          <a:off x="0" y="0"/>
          <a:ext cx="0" cy="0"/>
          <a:chOff x="0" y="0"/>
          <a:chExt cx="0" cy="0"/>
        </a:xfrm>
      </p:grpSpPr>
      <p:sp>
        <p:nvSpPr>
          <p:cNvPr id="314" name="Google Shape;314;p31"/>
          <p:cNvSpPr/>
          <p:nvPr/>
        </p:nvSpPr>
        <p:spPr>
          <a:xfrm>
            <a:off x="5064925" y="1031350"/>
            <a:ext cx="3012300" cy="54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1066800" y="3121500"/>
            <a:ext cx="3012300" cy="54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5064925" y="3121500"/>
            <a:ext cx="3012300" cy="54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1066800" y="1031350"/>
            <a:ext cx="3012300" cy="544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txBox="1">
            <a:spLocks noGrp="1"/>
          </p:cNvSpPr>
          <p:nvPr>
            <p:ph type="subTitle" idx="1"/>
          </p:nvPr>
        </p:nvSpPr>
        <p:spPr>
          <a:xfrm flipH="1">
            <a:off x="1317300" y="1656521"/>
            <a:ext cx="2511300" cy="5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you get COVID-19?</a:t>
            </a:r>
            <a:endParaRPr dirty="0"/>
          </a:p>
        </p:txBody>
      </p:sp>
      <p:sp>
        <p:nvSpPr>
          <p:cNvPr id="319" name="Google Shape;319;p31"/>
          <p:cNvSpPr txBox="1">
            <a:spLocks noGrp="1"/>
          </p:cNvSpPr>
          <p:nvPr>
            <p:ph type="subTitle" idx="2"/>
          </p:nvPr>
        </p:nvSpPr>
        <p:spPr>
          <a:xfrm flipH="1">
            <a:off x="1317300" y="3745149"/>
            <a:ext cx="2511300" cy="588000"/>
          </a:xfrm>
          <a:prstGeom prst="rect">
            <a:avLst/>
          </a:prstGeom>
        </p:spPr>
        <p:txBody>
          <a:bodyPr spcFirstLastPara="1" wrap="square" lIns="91425" tIns="91425" rIns="91425" bIns="91425" anchor="t" anchorCtr="0">
            <a:noAutofit/>
          </a:bodyPr>
          <a:lstStyle/>
          <a:p>
            <a:pPr marL="0" indent="0"/>
            <a:r>
              <a:rPr lang="en-US" dirty="0"/>
              <a:t>Some numbers and data about the spread</a:t>
            </a:r>
          </a:p>
          <a:p>
            <a:pPr marL="0" lvl="0" indent="0" algn="ctr" rtl="0">
              <a:spcBef>
                <a:spcPts val="0"/>
              </a:spcBef>
              <a:spcAft>
                <a:spcPts val="0"/>
              </a:spcAft>
              <a:buNone/>
            </a:pPr>
            <a:endParaRPr dirty="0"/>
          </a:p>
        </p:txBody>
      </p:sp>
      <p:sp>
        <p:nvSpPr>
          <p:cNvPr id="320" name="Google Shape;320;p31"/>
          <p:cNvSpPr txBox="1">
            <a:spLocks noGrp="1"/>
          </p:cNvSpPr>
          <p:nvPr>
            <p:ph type="subTitle" idx="3"/>
          </p:nvPr>
        </p:nvSpPr>
        <p:spPr>
          <a:xfrm flipH="1">
            <a:off x="5315425" y="1656521"/>
            <a:ext cx="2511300" cy="588000"/>
          </a:xfrm>
          <a:prstGeom prst="rect">
            <a:avLst/>
          </a:prstGeom>
        </p:spPr>
        <p:txBody>
          <a:bodyPr spcFirstLastPara="1" wrap="square" lIns="91425" tIns="91425" rIns="91425" bIns="91425" anchor="t" anchorCtr="0">
            <a:noAutofit/>
          </a:bodyPr>
          <a:lstStyle/>
          <a:p>
            <a:pPr marL="0" lvl="0" indent="0"/>
            <a:r>
              <a:rPr lang="en-US" dirty="0"/>
              <a:t>Stats of the life cycle of the virus at certain surfaces</a:t>
            </a:r>
          </a:p>
        </p:txBody>
      </p:sp>
      <p:sp>
        <p:nvSpPr>
          <p:cNvPr id="321" name="Google Shape;321;p31"/>
          <p:cNvSpPr txBox="1">
            <a:spLocks noGrp="1"/>
          </p:cNvSpPr>
          <p:nvPr>
            <p:ph type="subTitle" idx="4"/>
          </p:nvPr>
        </p:nvSpPr>
        <p:spPr>
          <a:xfrm flipH="1">
            <a:off x="5315425" y="3745149"/>
            <a:ext cx="2511300" cy="5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Together we can overcome this pandemic</a:t>
            </a:r>
            <a:endParaRPr/>
          </a:p>
        </p:txBody>
      </p:sp>
      <p:sp>
        <p:nvSpPr>
          <p:cNvPr id="322" name="Google Shape;322;p31"/>
          <p:cNvSpPr txBox="1">
            <a:spLocks noGrp="1"/>
          </p:cNvSpPr>
          <p:nvPr>
            <p:ph type="subTitle" idx="5"/>
          </p:nvPr>
        </p:nvSpPr>
        <p:spPr>
          <a:xfrm flipH="1">
            <a:off x="1240650" y="1087475"/>
            <a:ext cx="2664600" cy="43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 </a:t>
            </a:r>
            <a:r>
              <a:rPr lang="en-US" dirty="0"/>
              <a:t>CAUSES</a:t>
            </a:r>
            <a:r>
              <a:rPr lang="en" dirty="0"/>
              <a:t> </a:t>
            </a:r>
            <a:endParaRPr dirty="0"/>
          </a:p>
        </p:txBody>
      </p:sp>
      <p:sp>
        <p:nvSpPr>
          <p:cNvPr id="323" name="Google Shape;323;p31"/>
          <p:cNvSpPr txBox="1">
            <a:spLocks noGrp="1"/>
          </p:cNvSpPr>
          <p:nvPr>
            <p:ph type="subTitle" idx="6"/>
          </p:nvPr>
        </p:nvSpPr>
        <p:spPr>
          <a:xfrm flipH="1">
            <a:off x="1240650" y="3176100"/>
            <a:ext cx="2664600" cy="435300"/>
          </a:xfrm>
          <a:prstGeom prst="rect">
            <a:avLst/>
          </a:prstGeom>
        </p:spPr>
        <p:txBody>
          <a:bodyPr spcFirstLastPara="1" wrap="square" lIns="91425" tIns="91425" rIns="91425" bIns="91425" anchor="ctr" anchorCtr="0">
            <a:noAutofit/>
          </a:bodyPr>
          <a:lstStyle/>
          <a:p>
            <a:pPr marL="0" lvl="0" indent="0"/>
            <a:r>
              <a:rPr lang="en-US" dirty="0"/>
              <a:t>02. Infection data</a:t>
            </a:r>
          </a:p>
        </p:txBody>
      </p:sp>
      <p:sp>
        <p:nvSpPr>
          <p:cNvPr id="324" name="Google Shape;324;p31"/>
          <p:cNvSpPr txBox="1">
            <a:spLocks noGrp="1"/>
          </p:cNvSpPr>
          <p:nvPr>
            <p:ph type="subTitle" idx="7"/>
          </p:nvPr>
        </p:nvSpPr>
        <p:spPr>
          <a:xfrm flipH="1">
            <a:off x="5238775" y="1087475"/>
            <a:ext cx="2664600" cy="43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02. SPREAD</a:t>
            </a:r>
            <a:endParaRPr dirty="0"/>
          </a:p>
        </p:txBody>
      </p:sp>
      <p:sp>
        <p:nvSpPr>
          <p:cNvPr id="325" name="Google Shape;325;p31"/>
          <p:cNvSpPr txBox="1">
            <a:spLocks noGrp="1"/>
          </p:cNvSpPr>
          <p:nvPr>
            <p:ph type="subTitle" idx="8"/>
          </p:nvPr>
        </p:nvSpPr>
        <p:spPr>
          <a:xfrm flipH="1">
            <a:off x="5238775" y="3176101"/>
            <a:ext cx="2664600" cy="43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 prevention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9"/>
        <p:cNvGrpSpPr/>
        <p:nvPr/>
      </p:nvGrpSpPr>
      <p:grpSpPr>
        <a:xfrm>
          <a:off x="0" y="0"/>
          <a:ext cx="0" cy="0"/>
          <a:chOff x="0" y="0"/>
          <a:chExt cx="0" cy="0"/>
        </a:xfrm>
      </p:grpSpPr>
      <p:sp>
        <p:nvSpPr>
          <p:cNvPr id="330" name="Google Shape;330;p32"/>
          <p:cNvSpPr txBox="1">
            <a:spLocks noGrp="1"/>
          </p:cNvSpPr>
          <p:nvPr>
            <p:ph type="subTitle" idx="1"/>
          </p:nvPr>
        </p:nvSpPr>
        <p:spPr>
          <a:xfrm flipH="1">
            <a:off x="1125075" y="2571750"/>
            <a:ext cx="6875100" cy="17580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 person can contract COVID-19 if:</a:t>
            </a:r>
            <a:br>
              <a:rPr lang="en"/>
            </a:br>
            <a:endParaRPr/>
          </a:p>
          <a:p>
            <a:pPr marL="457200" lvl="0" indent="-330200" algn="l" rtl="0">
              <a:spcBef>
                <a:spcPts val="0"/>
              </a:spcBef>
              <a:spcAft>
                <a:spcPts val="0"/>
              </a:spcAft>
              <a:buClr>
                <a:schemeClr val="accent1"/>
              </a:buClr>
              <a:buSzPts val="1600"/>
              <a:buChar char="●"/>
            </a:pPr>
            <a:r>
              <a:rPr lang="en"/>
              <a:t>They come in contact with another person infected with the virus</a:t>
            </a:r>
            <a:endParaRPr/>
          </a:p>
          <a:p>
            <a:pPr marL="457200" lvl="0" indent="-330200" algn="l" rtl="0">
              <a:spcBef>
                <a:spcPts val="0"/>
              </a:spcBef>
              <a:spcAft>
                <a:spcPts val="0"/>
              </a:spcAft>
              <a:buClr>
                <a:schemeClr val="accent1"/>
              </a:buClr>
              <a:buSzPts val="1600"/>
              <a:buChar char="●"/>
            </a:pPr>
            <a:r>
              <a:rPr lang="en"/>
              <a:t>Someone infected coughs or sneezes directly to them</a:t>
            </a:r>
            <a:endParaRPr/>
          </a:p>
          <a:p>
            <a:pPr marL="457200" lvl="0" indent="-330200" algn="l" rtl="0">
              <a:spcBef>
                <a:spcPts val="0"/>
              </a:spcBef>
              <a:spcAft>
                <a:spcPts val="0"/>
              </a:spcAft>
              <a:buClr>
                <a:schemeClr val="accent1"/>
              </a:buClr>
              <a:buSzPts val="1600"/>
              <a:buChar char="●"/>
            </a:pPr>
            <a:r>
              <a:rPr lang="en"/>
              <a:t>They touch any surface with little droplets from infected people’s cough or sneezes and then touch their eyes, nose or mouth</a:t>
            </a:r>
            <a:endParaRPr/>
          </a:p>
        </p:txBody>
      </p:sp>
      <p:sp>
        <p:nvSpPr>
          <p:cNvPr id="331" name="Google Shape;331;p32"/>
          <p:cNvSpPr txBox="1">
            <a:spLocks noGrp="1"/>
          </p:cNvSpPr>
          <p:nvPr>
            <p:ph type="ctrTitle"/>
          </p:nvPr>
        </p:nvSpPr>
        <p:spPr>
          <a:xfrm>
            <a:off x="3657600" y="539600"/>
            <a:ext cx="4506300" cy="140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 HOW do YOU get  COVID-19?</a:t>
            </a:r>
            <a:endParaRPr dirty="0"/>
          </a:p>
        </p:txBody>
      </p:sp>
      <p:grpSp>
        <p:nvGrpSpPr>
          <p:cNvPr id="332" name="Google Shape;332;p32"/>
          <p:cNvGrpSpPr/>
          <p:nvPr/>
        </p:nvGrpSpPr>
        <p:grpSpPr>
          <a:xfrm rot="10800000">
            <a:off x="933198" y="625104"/>
            <a:ext cx="901714" cy="2175063"/>
            <a:chOff x="6186996" y="-331325"/>
            <a:chExt cx="1916908" cy="4623858"/>
          </a:xfrm>
        </p:grpSpPr>
        <p:sp>
          <p:nvSpPr>
            <p:cNvPr id="333" name="Google Shape;333;p32"/>
            <p:cNvSpPr/>
            <p:nvPr/>
          </p:nvSpPr>
          <p:spPr>
            <a:xfrm>
              <a:off x="6549650" y="2738275"/>
              <a:ext cx="1191600" cy="119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 name="Google Shape;334;p32"/>
            <p:cNvCxnSpPr>
              <a:stCxn id="333" idx="0"/>
            </p:cNvCxnSpPr>
            <p:nvPr/>
          </p:nvCxnSpPr>
          <p:spPr>
            <a:xfrm rot="10800000">
              <a:off x="7145450" y="-331325"/>
              <a:ext cx="0" cy="3069600"/>
            </a:xfrm>
            <a:prstGeom prst="straightConnector1">
              <a:avLst/>
            </a:prstGeom>
            <a:noFill/>
            <a:ln w="19050" cap="flat" cmpd="sng">
              <a:solidFill>
                <a:schemeClr val="dk1"/>
              </a:solidFill>
              <a:prstDash val="dot"/>
              <a:round/>
              <a:headEnd type="none" w="med" len="med"/>
              <a:tailEnd type="oval" w="med" len="med"/>
            </a:ln>
          </p:spPr>
        </p:cxnSp>
        <p:cxnSp>
          <p:nvCxnSpPr>
            <p:cNvPr id="335" name="Google Shape;335;p32"/>
            <p:cNvCxnSpPr>
              <a:stCxn id="336" idx="0"/>
            </p:cNvCxnSpPr>
            <p:nvPr/>
          </p:nvCxnSpPr>
          <p:spPr>
            <a:xfrm rot="10800000">
              <a:off x="7145450" y="3929833"/>
              <a:ext cx="0" cy="207300"/>
            </a:xfrm>
            <a:prstGeom prst="straightConnector1">
              <a:avLst/>
            </a:prstGeom>
            <a:noFill/>
            <a:ln w="19050" cap="flat" cmpd="sng">
              <a:solidFill>
                <a:schemeClr val="dk1"/>
              </a:solidFill>
              <a:prstDash val="solid"/>
              <a:round/>
              <a:headEnd type="none" w="med" len="med"/>
              <a:tailEnd type="none" w="med" len="med"/>
            </a:ln>
          </p:spPr>
        </p:cxnSp>
        <p:sp>
          <p:nvSpPr>
            <p:cNvPr id="336" name="Google Shape;336;p32"/>
            <p:cNvSpPr/>
            <p:nvPr/>
          </p:nvSpPr>
          <p:spPr>
            <a:xfrm>
              <a:off x="7067750" y="4137133"/>
              <a:ext cx="155400" cy="155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 name="Google Shape;337;p32"/>
            <p:cNvCxnSpPr>
              <a:stCxn id="333" idx="2"/>
              <a:endCxn id="338" idx="4"/>
            </p:cNvCxnSpPr>
            <p:nvPr/>
          </p:nvCxnSpPr>
          <p:spPr>
            <a:xfrm rot="10800000">
              <a:off x="6342350" y="3334075"/>
              <a:ext cx="207300" cy="0"/>
            </a:xfrm>
            <a:prstGeom prst="straightConnector1">
              <a:avLst/>
            </a:prstGeom>
            <a:noFill/>
            <a:ln w="19050" cap="flat" cmpd="sng">
              <a:solidFill>
                <a:schemeClr val="dk1"/>
              </a:solidFill>
              <a:prstDash val="solid"/>
              <a:round/>
              <a:headEnd type="none" w="med" len="med"/>
              <a:tailEnd type="none" w="med" len="med"/>
            </a:ln>
          </p:spPr>
        </p:cxnSp>
        <p:sp>
          <p:nvSpPr>
            <p:cNvPr id="338" name="Google Shape;338;p32"/>
            <p:cNvSpPr/>
            <p:nvPr/>
          </p:nvSpPr>
          <p:spPr>
            <a:xfrm rot="-5400000">
              <a:off x="6186996" y="3256379"/>
              <a:ext cx="155400" cy="155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32"/>
            <p:cNvCxnSpPr>
              <a:stCxn id="340" idx="0"/>
              <a:endCxn id="333" idx="6"/>
            </p:cNvCxnSpPr>
            <p:nvPr/>
          </p:nvCxnSpPr>
          <p:spPr>
            <a:xfrm rot="10800000">
              <a:off x="7741204" y="3334079"/>
              <a:ext cx="207300" cy="0"/>
            </a:xfrm>
            <a:prstGeom prst="straightConnector1">
              <a:avLst/>
            </a:prstGeom>
            <a:noFill/>
            <a:ln w="19050" cap="flat" cmpd="sng">
              <a:solidFill>
                <a:schemeClr val="dk1"/>
              </a:solidFill>
              <a:prstDash val="solid"/>
              <a:round/>
              <a:headEnd type="none" w="med" len="med"/>
              <a:tailEnd type="none" w="med" len="med"/>
            </a:ln>
          </p:spPr>
        </p:cxnSp>
        <p:sp>
          <p:nvSpPr>
            <p:cNvPr id="340" name="Google Shape;340;p32"/>
            <p:cNvSpPr/>
            <p:nvPr/>
          </p:nvSpPr>
          <p:spPr>
            <a:xfrm rot="-5400000">
              <a:off x="7948504" y="3256379"/>
              <a:ext cx="155400" cy="155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1" name="Google Shape;341;p32"/>
            <p:cNvCxnSpPr>
              <a:endCxn id="342" idx="4"/>
            </p:cNvCxnSpPr>
            <p:nvPr/>
          </p:nvCxnSpPr>
          <p:spPr>
            <a:xfrm rot="10800000">
              <a:off x="6577478" y="2766192"/>
              <a:ext cx="145500" cy="145500"/>
            </a:xfrm>
            <a:prstGeom prst="straightConnector1">
              <a:avLst/>
            </a:prstGeom>
            <a:noFill/>
            <a:ln w="19050" cap="flat" cmpd="sng">
              <a:solidFill>
                <a:schemeClr val="dk1"/>
              </a:solidFill>
              <a:prstDash val="solid"/>
              <a:round/>
              <a:headEnd type="none" w="med" len="med"/>
              <a:tailEnd type="none" w="med" len="med"/>
            </a:ln>
          </p:spPr>
        </p:cxnSp>
        <p:sp>
          <p:nvSpPr>
            <p:cNvPr id="342" name="Google Shape;342;p32"/>
            <p:cNvSpPr/>
            <p:nvPr/>
          </p:nvSpPr>
          <p:spPr>
            <a:xfrm rot="-2700000">
              <a:off x="6444938" y="2633652"/>
              <a:ext cx="155281" cy="15528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32"/>
            <p:cNvCxnSpPr>
              <a:stCxn id="344" idx="0"/>
            </p:cNvCxnSpPr>
            <p:nvPr/>
          </p:nvCxnSpPr>
          <p:spPr>
            <a:xfrm rot="10800000">
              <a:off x="7567753" y="3756466"/>
              <a:ext cx="145500" cy="145500"/>
            </a:xfrm>
            <a:prstGeom prst="straightConnector1">
              <a:avLst/>
            </a:prstGeom>
            <a:noFill/>
            <a:ln w="19050" cap="flat" cmpd="sng">
              <a:solidFill>
                <a:schemeClr val="dk1"/>
              </a:solidFill>
              <a:prstDash val="solid"/>
              <a:round/>
              <a:headEnd type="none" w="med" len="med"/>
              <a:tailEnd type="none" w="med" len="med"/>
            </a:ln>
          </p:spPr>
        </p:cxnSp>
        <p:sp>
          <p:nvSpPr>
            <p:cNvPr id="344" name="Google Shape;344;p32"/>
            <p:cNvSpPr/>
            <p:nvPr/>
          </p:nvSpPr>
          <p:spPr>
            <a:xfrm rot="-2700000">
              <a:off x="7690512" y="3879226"/>
              <a:ext cx="155281" cy="15528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 name="Google Shape;345;p32"/>
            <p:cNvCxnSpPr>
              <a:endCxn id="346" idx="4"/>
            </p:cNvCxnSpPr>
            <p:nvPr/>
          </p:nvCxnSpPr>
          <p:spPr>
            <a:xfrm flipH="1">
              <a:off x="6577563" y="3756551"/>
              <a:ext cx="145500" cy="145500"/>
            </a:xfrm>
            <a:prstGeom prst="straightConnector1">
              <a:avLst/>
            </a:prstGeom>
            <a:noFill/>
            <a:ln w="19050" cap="flat" cmpd="sng">
              <a:solidFill>
                <a:schemeClr val="dk1"/>
              </a:solidFill>
              <a:prstDash val="solid"/>
              <a:round/>
              <a:headEnd type="none" w="med" len="med"/>
              <a:tailEnd type="none" w="med" len="med"/>
            </a:ln>
          </p:spPr>
        </p:cxnSp>
        <p:sp>
          <p:nvSpPr>
            <p:cNvPr id="346" name="Google Shape;346;p32"/>
            <p:cNvSpPr/>
            <p:nvPr/>
          </p:nvSpPr>
          <p:spPr>
            <a:xfrm rot="-8100000">
              <a:off x="6445023" y="3879310"/>
              <a:ext cx="155281" cy="15528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32"/>
            <p:cNvCxnSpPr>
              <a:stCxn id="348" idx="0"/>
            </p:cNvCxnSpPr>
            <p:nvPr/>
          </p:nvCxnSpPr>
          <p:spPr>
            <a:xfrm flipH="1">
              <a:off x="7567837" y="2766276"/>
              <a:ext cx="145500" cy="145500"/>
            </a:xfrm>
            <a:prstGeom prst="straightConnector1">
              <a:avLst/>
            </a:prstGeom>
            <a:noFill/>
            <a:ln w="19050" cap="flat" cmpd="sng">
              <a:solidFill>
                <a:schemeClr val="dk1"/>
              </a:solidFill>
              <a:prstDash val="solid"/>
              <a:round/>
              <a:headEnd type="none" w="med" len="med"/>
              <a:tailEnd type="none" w="med" len="med"/>
            </a:ln>
          </p:spPr>
        </p:cxnSp>
        <p:sp>
          <p:nvSpPr>
            <p:cNvPr id="348" name="Google Shape;348;p32"/>
            <p:cNvSpPr/>
            <p:nvPr/>
          </p:nvSpPr>
          <p:spPr>
            <a:xfrm rot="-8100000">
              <a:off x="7690597" y="2633736"/>
              <a:ext cx="155281" cy="15528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rot="-5400000">
              <a:off x="6794004" y="3256379"/>
              <a:ext cx="1554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rot="-5400000">
              <a:off x="7371252" y="3334077"/>
              <a:ext cx="77700" cy="77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rot="-5400000">
              <a:off x="7106602" y="2971452"/>
              <a:ext cx="77700" cy="77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76"/>
        <p:cNvGrpSpPr/>
        <p:nvPr/>
      </p:nvGrpSpPr>
      <p:grpSpPr>
        <a:xfrm>
          <a:off x="0" y="0"/>
          <a:ext cx="0" cy="0"/>
          <a:chOff x="0" y="0"/>
          <a:chExt cx="0" cy="0"/>
        </a:xfrm>
      </p:grpSpPr>
      <p:sp>
        <p:nvSpPr>
          <p:cNvPr id="777" name="Google Shape;777;p41"/>
          <p:cNvSpPr txBox="1">
            <a:spLocks noGrp="1"/>
          </p:cNvSpPr>
          <p:nvPr>
            <p:ph type="ctrTitle"/>
          </p:nvPr>
        </p:nvSpPr>
        <p:spPr>
          <a:xfrm flipH="1">
            <a:off x="998275" y="1884850"/>
            <a:ext cx="4084500" cy="175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VIRUS AND SURFACES</a:t>
            </a:r>
            <a:endParaRPr/>
          </a:p>
        </p:txBody>
      </p:sp>
      <p:grpSp>
        <p:nvGrpSpPr>
          <p:cNvPr id="778" name="Google Shape;778;p41"/>
          <p:cNvGrpSpPr/>
          <p:nvPr/>
        </p:nvGrpSpPr>
        <p:grpSpPr>
          <a:xfrm>
            <a:off x="5082776" y="838526"/>
            <a:ext cx="2820600" cy="2820000"/>
            <a:chOff x="5082776" y="838526"/>
            <a:chExt cx="2820600" cy="2820000"/>
          </a:xfrm>
        </p:grpSpPr>
        <p:sp>
          <p:nvSpPr>
            <p:cNvPr id="779" name="Google Shape;779;p41"/>
            <p:cNvSpPr/>
            <p:nvPr/>
          </p:nvSpPr>
          <p:spPr>
            <a:xfrm>
              <a:off x="5082776" y="838526"/>
              <a:ext cx="2820600" cy="2820000"/>
            </a:xfrm>
            <a:prstGeom prst="ellipse">
              <a:avLst/>
            </a:prstGeom>
            <a:solidFill>
              <a:srgbClr val="75C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5709775" y="1886270"/>
              <a:ext cx="1646100" cy="1753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5849414" y="914400"/>
              <a:ext cx="1078221" cy="978768"/>
            </a:xfrm>
            <a:custGeom>
              <a:avLst/>
              <a:gdLst/>
              <a:ahLst/>
              <a:cxnLst/>
              <a:rect l="l" t="t" r="r" b="b"/>
              <a:pathLst>
                <a:path w="81452" h="73939" extrusionOk="0">
                  <a:moveTo>
                    <a:pt x="42171" y="0"/>
                  </a:moveTo>
                  <a:cubicBezTo>
                    <a:pt x="40185" y="0"/>
                    <a:pt x="38571" y="1609"/>
                    <a:pt x="38571" y="3595"/>
                  </a:cubicBezTo>
                  <a:lnTo>
                    <a:pt x="38571" y="4980"/>
                  </a:lnTo>
                  <a:lnTo>
                    <a:pt x="3351" y="4980"/>
                  </a:lnTo>
                  <a:cubicBezTo>
                    <a:pt x="1501" y="4980"/>
                    <a:pt x="0" y="6481"/>
                    <a:pt x="0" y="8331"/>
                  </a:cubicBezTo>
                  <a:lnTo>
                    <a:pt x="0" y="15596"/>
                  </a:lnTo>
                  <a:cubicBezTo>
                    <a:pt x="0" y="17445"/>
                    <a:pt x="1501" y="18945"/>
                    <a:pt x="3351" y="18945"/>
                  </a:cubicBezTo>
                  <a:lnTo>
                    <a:pt x="38571" y="18945"/>
                  </a:lnTo>
                  <a:lnTo>
                    <a:pt x="38571" y="26298"/>
                  </a:lnTo>
                  <a:cubicBezTo>
                    <a:pt x="38571" y="28284"/>
                    <a:pt x="40185" y="29897"/>
                    <a:pt x="42171" y="29897"/>
                  </a:cubicBezTo>
                  <a:lnTo>
                    <a:pt x="43564" y="29897"/>
                  </a:lnTo>
                  <a:lnTo>
                    <a:pt x="43564" y="50054"/>
                  </a:lnTo>
                  <a:cubicBezTo>
                    <a:pt x="43564" y="50224"/>
                    <a:pt x="43572" y="50398"/>
                    <a:pt x="43597" y="50563"/>
                  </a:cubicBezTo>
                  <a:lnTo>
                    <a:pt x="37411" y="50563"/>
                  </a:lnTo>
                  <a:cubicBezTo>
                    <a:pt x="28844" y="50563"/>
                    <a:pt x="21902" y="57505"/>
                    <a:pt x="21902" y="66072"/>
                  </a:cubicBezTo>
                  <a:lnTo>
                    <a:pt x="21902" y="73705"/>
                  </a:lnTo>
                  <a:lnTo>
                    <a:pt x="21902" y="73938"/>
                  </a:lnTo>
                  <a:lnTo>
                    <a:pt x="81452" y="73938"/>
                  </a:lnTo>
                  <a:lnTo>
                    <a:pt x="81452" y="73705"/>
                  </a:lnTo>
                  <a:lnTo>
                    <a:pt x="81452" y="65815"/>
                  </a:lnTo>
                  <a:cubicBezTo>
                    <a:pt x="81452" y="57389"/>
                    <a:pt x="74622" y="50563"/>
                    <a:pt x="66201" y="50563"/>
                  </a:cubicBezTo>
                  <a:lnTo>
                    <a:pt x="59757" y="50563"/>
                  </a:lnTo>
                  <a:cubicBezTo>
                    <a:pt x="59778" y="50398"/>
                    <a:pt x="59790" y="50224"/>
                    <a:pt x="59790" y="50054"/>
                  </a:cubicBezTo>
                  <a:lnTo>
                    <a:pt x="59790" y="29897"/>
                  </a:lnTo>
                  <a:lnTo>
                    <a:pt x="61183" y="29897"/>
                  </a:lnTo>
                  <a:cubicBezTo>
                    <a:pt x="63169" y="29897"/>
                    <a:pt x="64779" y="28284"/>
                    <a:pt x="64779" y="26298"/>
                  </a:cubicBezTo>
                  <a:lnTo>
                    <a:pt x="64779" y="3595"/>
                  </a:lnTo>
                  <a:cubicBezTo>
                    <a:pt x="64779" y="1609"/>
                    <a:pt x="63169" y="0"/>
                    <a:pt x="61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198963" y="1692226"/>
              <a:ext cx="12801" cy="126418"/>
            </a:xfrm>
            <a:custGeom>
              <a:avLst/>
              <a:gdLst/>
              <a:ahLst/>
              <a:cxnLst/>
              <a:rect l="l" t="t" r="r" b="b"/>
              <a:pathLst>
                <a:path w="967" h="9550" extrusionOk="0">
                  <a:moveTo>
                    <a:pt x="0" y="1"/>
                  </a:moveTo>
                  <a:lnTo>
                    <a:pt x="0" y="9549"/>
                  </a:lnTo>
                  <a:lnTo>
                    <a:pt x="967" y="9549"/>
                  </a:lnTo>
                  <a:lnTo>
                    <a:pt x="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6294872" y="1650500"/>
              <a:ext cx="12787" cy="168090"/>
            </a:xfrm>
            <a:custGeom>
              <a:avLst/>
              <a:gdLst/>
              <a:ahLst/>
              <a:cxnLst/>
              <a:rect l="l" t="t" r="r" b="b"/>
              <a:pathLst>
                <a:path w="966" h="12698" extrusionOk="0">
                  <a:moveTo>
                    <a:pt x="0" y="1"/>
                  </a:moveTo>
                  <a:lnTo>
                    <a:pt x="0" y="12698"/>
                  </a:lnTo>
                  <a:lnTo>
                    <a:pt x="966" y="12698"/>
                  </a:lnTo>
                  <a:lnTo>
                    <a:pt x="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390768" y="1650500"/>
              <a:ext cx="12801" cy="168090"/>
            </a:xfrm>
            <a:custGeom>
              <a:avLst/>
              <a:gdLst/>
              <a:ahLst/>
              <a:cxnLst/>
              <a:rect l="l" t="t" r="r" b="b"/>
              <a:pathLst>
                <a:path w="967" h="12698" extrusionOk="0">
                  <a:moveTo>
                    <a:pt x="0" y="1"/>
                  </a:moveTo>
                  <a:lnTo>
                    <a:pt x="0" y="12698"/>
                  </a:lnTo>
                  <a:lnTo>
                    <a:pt x="967" y="12698"/>
                  </a:lnTo>
                  <a:lnTo>
                    <a:pt x="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486664" y="1650500"/>
              <a:ext cx="12801" cy="168090"/>
            </a:xfrm>
            <a:custGeom>
              <a:avLst/>
              <a:gdLst/>
              <a:ahLst/>
              <a:cxnLst/>
              <a:rect l="l" t="t" r="r" b="b"/>
              <a:pathLst>
                <a:path w="967" h="12698" extrusionOk="0">
                  <a:moveTo>
                    <a:pt x="0" y="1"/>
                  </a:moveTo>
                  <a:lnTo>
                    <a:pt x="0" y="12698"/>
                  </a:lnTo>
                  <a:lnTo>
                    <a:pt x="966" y="12698"/>
                  </a:lnTo>
                  <a:lnTo>
                    <a:pt x="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6582560" y="1650500"/>
              <a:ext cx="12801" cy="168090"/>
            </a:xfrm>
            <a:custGeom>
              <a:avLst/>
              <a:gdLst/>
              <a:ahLst/>
              <a:cxnLst/>
              <a:rect l="l" t="t" r="r" b="b"/>
              <a:pathLst>
                <a:path w="967" h="12698" extrusionOk="0">
                  <a:moveTo>
                    <a:pt x="0" y="1"/>
                  </a:moveTo>
                  <a:lnTo>
                    <a:pt x="0" y="12698"/>
                  </a:lnTo>
                  <a:lnTo>
                    <a:pt x="966" y="12698"/>
                  </a:lnTo>
                  <a:lnTo>
                    <a:pt x="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6678456" y="1650606"/>
              <a:ext cx="12801" cy="168103"/>
            </a:xfrm>
            <a:custGeom>
              <a:avLst/>
              <a:gdLst/>
              <a:ahLst/>
              <a:cxnLst/>
              <a:rect l="l" t="t" r="r" b="b"/>
              <a:pathLst>
                <a:path w="967" h="12699" extrusionOk="0">
                  <a:moveTo>
                    <a:pt x="0" y="1"/>
                  </a:moveTo>
                  <a:lnTo>
                    <a:pt x="0" y="12698"/>
                  </a:lnTo>
                  <a:lnTo>
                    <a:pt x="966" y="12698"/>
                  </a:lnTo>
                  <a:lnTo>
                    <a:pt x="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6774338" y="1650606"/>
              <a:ext cx="12814" cy="168103"/>
            </a:xfrm>
            <a:custGeom>
              <a:avLst/>
              <a:gdLst/>
              <a:ahLst/>
              <a:cxnLst/>
              <a:rect l="l" t="t" r="r" b="b"/>
              <a:pathLst>
                <a:path w="968" h="12699" extrusionOk="0">
                  <a:moveTo>
                    <a:pt x="1" y="1"/>
                  </a:moveTo>
                  <a:lnTo>
                    <a:pt x="1" y="12698"/>
                  </a:lnTo>
                  <a:lnTo>
                    <a:pt x="967" y="12698"/>
                  </a:lnTo>
                  <a:lnTo>
                    <a:pt x="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6870247" y="1692279"/>
              <a:ext cx="12801" cy="126431"/>
            </a:xfrm>
            <a:custGeom>
              <a:avLst/>
              <a:gdLst/>
              <a:ahLst/>
              <a:cxnLst/>
              <a:rect l="l" t="t" r="r" b="b"/>
              <a:pathLst>
                <a:path w="967" h="9551" extrusionOk="0">
                  <a:moveTo>
                    <a:pt x="1" y="1"/>
                  </a:moveTo>
                  <a:lnTo>
                    <a:pt x="1" y="9550"/>
                  </a:lnTo>
                  <a:lnTo>
                    <a:pt x="966" y="9550"/>
                  </a:lnTo>
                  <a:lnTo>
                    <a:pt x="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6145997" y="2427399"/>
              <a:ext cx="783461" cy="783475"/>
            </a:xfrm>
            <a:custGeom>
              <a:avLst/>
              <a:gdLst/>
              <a:ahLst/>
              <a:cxnLst/>
              <a:rect l="l" t="t" r="r" b="b"/>
              <a:pathLst>
                <a:path w="59185" h="59186" extrusionOk="0">
                  <a:moveTo>
                    <a:pt x="36639" y="499"/>
                  </a:moveTo>
                  <a:lnTo>
                    <a:pt x="36639" y="22546"/>
                  </a:lnTo>
                  <a:lnTo>
                    <a:pt x="58687" y="22546"/>
                  </a:lnTo>
                  <a:lnTo>
                    <a:pt x="58687" y="36640"/>
                  </a:lnTo>
                  <a:lnTo>
                    <a:pt x="36639" y="36640"/>
                  </a:lnTo>
                  <a:lnTo>
                    <a:pt x="36639" y="58688"/>
                  </a:lnTo>
                  <a:lnTo>
                    <a:pt x="22546" y="58688"/>
                  </a:lnTo>
                  <a:lnTo>
                    <a:pt x="22546" y="36640"/>
                  </a:lnTo>
                  <a:lnTo>
                    <a:pt x="498" y="36640"/>
                  </a:lnTo>
                  <a:lnTo>
                    <a:pt x="498" y="22546"/>
                  </a:lnTo>
                  <a:lnTo>
                    <a:pt x="22546" y="22546"/>
                  </a:lnTo>
                  <a:lnTo>
                    <a:pt x="22546" y="499"/>
                  </a:lnTo>
                  <a:close/>
                  <a:moveTo>
                    <a:pt x="22462" y="1"/>
                  </a:moveTo>
                  <a:cubicBezTo>
                    <a:pt x="22234" y="1"/>
                    <a:pt x="22048" y="187"/>
                    <a:pt x="22048" y="415"/>
                  </a:cubicBezTo>
                  <a:lnTo>
                    <a:pt x="22048" y="22048"/>
                  </a:lnTo>
                  <a:lnTo>
                    <a:pt x="411" y="22048"/>
                  </a:lnTo>
                  <a:cubicBezTo>
                    <a:pt x="187" y="22048"/>
                    <a:pt x="1" y="22234"/>
                    <a:pt x="1" y="22463"/>
                  </a:cubicBezTo>
                  <a:lnTo>
                    <a:pt x="1" y="36727"/>
                  </a:lnTo>
                  <a:cubicBezTo>
                    <a:pt x="1" y="36951"/>
                    <a:pt x="187" y="37137"/>
                    <a:pt x="411" y="37137"/>
                  </a:cubicBezTo>
                  <a:lnTo>
                    <a:pt x="22048" y="37137"/>
                  </a:lnTo>
                  <a:lnTo>
                    <a:pt x="22048" y="58775"/>
                  </a:lnTo>
                  <a:cubicBezTo>
                    <a:pt x="22048" y="59002"/>
                    <a:pt x="22234" y="59186"/>
                    <a:pt x="22462" y="59186"/>
                  </a:cubicBezTo>
                  <a:lnTo>
                    <a:pt x="36723" y="59186"/>
                  </a:lnTo>
                  <a:cubicBezTo>
                    <a:pt x="36951" y="59186"/>
                    <a:pt x="37137" y="59002"/>
                    <a:pt x="37137" y="58775"/>
                  </a:cubicBezTo>
                  <a:lnTo>
                    <a:pt x="37137" y="37137"/>
                  </a:lnTo>
                  <a:lnTo>
                    <a:pt x="58774" y="37137"/>
                  </a:lnTo>
                  <a:cubicBezTo>
                    <a:pt x="58998" y="37137"/>
                    <a:pt x="59184" y="36951"/>
                    <a:pt x="59184" y="36727"/>
                  </a:cubicBezTo>
                  <a:lnTo>
                    <a:pt x="59184" y="22463"/>
                  </a:lnTo>
                  <a:cubicBezTo>
                    <a:pt x="59184" y="22234"/>
                    <a:pt x="58998" y="22048"/>
                    <a:pt x="58774" y="22048"/>
                  </a:cubicBezTo>
                  <a:lnTo>
                    <a:pt x="37137" y="22048"/>
                  </a:lnTo>
                  <a:lnTo>
                    <a:pt x="37137" y="415"/>
                  </a:lnTo>
                  <a:cubicBezTo>
                    <a:pt x="37137" y="187"/>
                    <a:pt x="36951" y="1"/>
                    <a:pt x="367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1" name="Google Shape;791;p41"/>
            <p:cNvCxnSpPr/>
            <p:nvPr/>
          </p:nvCxnSpPr>
          <p:spPr>
            <a:xfrm>
              <a:off x="6131814" y="1889232"/>
              <a:ext cx="802200" cy="0"/>
            </a:xfrm>
            <a:prstGeom prst="straightConnector1">
              <a:avLst/>
            </a:prstGeom>
            <a:noFill/>
            <a:ln w="19050" cap="flat" cmpd="sng">
              <a:solidFill>
                <a:schemeClr val="dk1"/>
              </a:solidFill>
              <a:prstDash val="solid"/>
              <a:round/>
              <a:headEnd type="none" w="med" len="med"/>
              <a:tailEnd type="none" w="med" len="med"/>
            </a:ln>
          </p:spPr>
        </p:cxnSp>
        <p:sp>
          <p:nvSpPr>
            <p:cNvPr id="792" name="Google Shape;792;p41"/>
            <p:cNvSpPr/>
            <p:nvPr/>
          </p:nvSpPr>
          <p:spPr>
            <a:xfrm>
              <a:off x="5879709" y="2067180"/>
              <a:ext cx="1306200" cy="139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 name="Google Shape;793;p41"/>
          <p:cNvSpPr txBox="1">
            <a:spLocks noGrp="1"/>
          </p:cNvSpPr>
          <p:nvPr>
            <p:ph type="title" idx="2"/>
          </p:nvPr>
        </p:nvSpPr>
        <p:spPr>
          <a:xfrm flipH="1">
            <a:off x="984148" y="807733"/>
            <a:ext cx="2021400" cy="10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794" name="Google Shape;794;p41"/>
          <p:cNvSpPr txBox="1">
            <a:spLocks noGrp="1"/>
          </p:cNvSpPr>
          <p:nvPr>
            <p:ph type="subTitle" idx="1"/>
          </p:nvPr>
        </p:nvSpPr>
        <p:spPr>
          <a:xfrm flipH="1">
            <a:off x="984148" y="4091575"/>
            <a:ext cx="5465100" cy="4632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en"/>
              <a:t>Find out how long the virus stays on different surfaces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98"/>
        <p:cNvGrpSpPr/>
        <p:nvPr/>
      </p:nvGrpSpPr>
      <p:grpSpPr>
        <a:xfrm>
          <a:off x="0" y="0"/>
          <a:ext cx="0" cy="0"/>
          <a:chOff x="0" y="0"/>
          <a:chExt cx="0" cy="0"/>
        </a:xfrm>
      </p:grpSpPr>
      <p:sp>
        <p:nvSpPr>
          <p:cNvPr id="799" name="Google Shape;799;p42"/>
          <p:cNvSpPr txBox="1">
            <a:spLocks noGrp="1"/>
          </p:cNvSpPr>
          <p:nvPr>
            <p:ph type="ctrTitle"/>
          </p:nvPr>
        </p:nvSpPr>
        <p:spPr>
          <a:xfrm>
            <a:off x="1743075" y="552650"/>
            <a:ext cx="56580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COVID-19 IN DIFFERENT SURFACES</a:t>
            </a:r>
            <a:endParaRPr/>
          </a:p>
        </p:txBody>
      </p:sp>
      <p:sp>
        <p:nvSpPr>
          <p:cNvPr id="800" name="Google Shape;800;p42"/>
          <p:cNvSpPr/>
          <p:nvPr/>
        </p:nvSpPr>
        <p:spPr>
          <a:xfrm>
            <a:off x="713050" y="1427700"/>
            <a:ext cx="3594300" cy="3182700"/>
          </a:xfrm>
          <a:prstGeom prst="roundRect">
            <a:avLst>
              <a:gd name="adj" fmla="val 150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01" name="Google Shape;801;p42"/>
          <p:cNvGraphicFramePr/>
          <p:nvPr/>
        </p:nvGraphicFramePr>
        <p:xfrm>
          <a:off x="965438" y="1813700"/>
          <a:ext cx="3089525" cy="2410700"/>
        </p:xfrm>
        <a:graphic>
          <a:graphicData uri="http://schemas.openxmlformats.org/drawingml/2006/table">
            <a:tbl>
              <a:tblPr>
                <a:noFill/>
                <a:tableStyleId>{FD8C3255-5EC2-4BEA-99F8-8EAC62CE1723}</a:tableStyleId>
              </a:tblPr>
              <a:tblGrid>
                <a:gridCol w="1572025">
                  <a:extLst>
                    <a:ext uri="{9D8B030D-6E8A-4147-A177-3AD203B41FA5}">
                      <a16:colId xmlns:a16="http://schemas.microsoft.com/office/drawing/2014/main" val="20000"/>
                    </a:ext>
                  </a:extLst>
                </a:gridCol>
                <a:gridCol w="1517500">
                  <a:extLst>
                    <a:ext uri="{9D8B030D-6E8A-4147-A177-3AD203B41FA5}">
                      <a16:colId xmlns:a16="http://schemas.microsoft.com/office/drawing/2014/main" val="20001"/>
                    </a:ext>
                  </a:extLst>
                </a:gridCol>
              </a:tblGrid>
              <a:tr h="602675">
                <a:tc>
                  <a:txBody>
                    <a:bodyPr/>
                    <a:lstStyle/>
                    <a:p>
                      <a:pPr marL="0" lvl="0" indent="0" algn="ctr" rtl="0">
                        <a:spcBef>
                          <a:spcPts val="0"/>
                        </a:spcBef>
                        <a:spcAft>
                          <a:spcPts val="0"/>
                        </a:spcAft>
                        <a:buNone/>
                      </a:pPr>
                      <a:r>
                        <a:rPr lang="en" sz="1600">
                          <a:solidFill>
                            <a:schemeClr val="dk1"/>
                          </a:solidFill>
                          <a:latin typeface="Staatliches"/>
                          <a:ea typeface="Staatliches"/>
                          <a:cs typeface="Staatliches"/>
                          <a:sym typeface="Staatliches"/>
                        </a:rPr>
                        <a:t>SURFACE</a:t>
                      </a:r>
                      <a:endParaRPr sz="1600">
                        <a:solidFill>
                          <a:schemeClr val="dk1"/>
                        </a:solidFill>
                        <a:latin typeface="Staatliches"/>
                        <a:ea typeface="Staatliches"/>
                        <a:cs typeface="Staatliches"/>
                        <a:sym typeface="Staatliches"/>
                      </a:endParaRPr>
                    </a:p>
                  </a:txBody>
                  <a:tcPr marL="91425" marR="91425" marT="91425" marB="91425" anchor="ctr">
                    <a:lnL w="28575" cap="flat" cmpd="sng">
                      <a:solidFill>
                        <a:srgbClr val="5D40A4">
                          <a:alpha val="0"/>
                        </a:srgbClr>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rgbClr val="5D40A4">
                          <a:alpha val="0"/>
                        </a:srgbClr>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Staatliches"/>
                          <a:ea typeface="Staatliches"/>
                          <a:cs typeface="Staatliches"/>
                          <a:sym typeface="Staatliches"/>
                        </a:rPr>
                        <a:t>TIME</a:t>
                      </a:r>
                      <a:endParaRPr sz="1600">
                        <a:solidFill>
                          <a:schemeClr val="dk1"/>
                        </a:solidFill>
                        <a:latin typeface="Staatliches"/>
                        <a:ea typeface="Staatliches"/>
                        <a:cs typeface="Staatliches"/>
                        <a:sym typeface="Staatliche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5D40A4">
                          <a:alpha val="0"/>
                        </a:srgbClr>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02675">
                <a:tc>
                  <a:txBody>
                    <a:bodyPr/>
                    <a:lstStyle/>
                    <a:p>
                      <a:pPr marL="0" marR="0" lvl="0" indent="0" algn="ctr" rtl="0">
                        <a:spcBef>
                          <a:spcPts val="0"/>
                        </a:spcBef>
                        <a:spcAft>
                          <a:spcPts val="0"/>
                        </a:spcAft>
                        <a:buNone/>
                      </a:pPr>
                      <a:r>
                        <a:rPr lang="en">
                          <a:solidFill>
                            <a:schemeClr val="dk2"/>
                          </a:solidFill>
                          <a:latin typeface="Abel"/>
                          <a:ea typeface="Abel"/>
                          <a:cs typeface="Abel"/>
                          <a:sym typeface="Abel"/>
                        </a:rPr>
                        <a:t>Sprayers</a:t>
                      </a:r>
                      <a:endParaRPr>
                        <a:solidFill>
                          <a:schemeClr val="dk2"/>
                        </a:solidFill>
                        <a:latin typeface="Abel"/>
                        <a:ea typeface="Abel"/>
                        <a:cs typeface="Abel"/>
                        <a:sym typeface="Abel"/>
                      </a:endParaRPr>
                    </a:p>
                  </a:txBody>
                  <a:tcPr marL="91425" marR="91425" marT="91425" marB="91425" anchor="ctr">
                    <a:lnL w="28575" cap="flat" cmpd="sng">
                      <a:solidFill>
                        <a:srgbClr val="5D40A4">
                          <a:alpha val="0"/>
                        </a:srgbClr>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3 hours</a:t>
                      </a:r>
                      <a:endParaRPr>
                        <a:solidFill>
                          <a:schemeClr val="dk2"/>
                        </a:solidFill>
                        <a:latin typeface="Abel"/>
                        <a:ea typeface="Abel"/>
                        <a:cs typeface="Abel"/>
                        <a:sym typeface="Abel"/>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02675">
                <a:tc>
                  <a:txBody>
                    <a:bodyPr/>
                    <a:lstStyle/>
                    <a:p>
                      <a:pPr marL="0" marR="0" lvl="0" indent="0" algn="ctr" rtl="0">
                        <a:spcBef>
                          <a:spcPts val="0"/>
                        </a:spcBef>
                        <a:spcAft>
                          <a:spcPts val="0"/>
                        </a:spcAft>
                        <a:buNone/>
                      </a:pPr>
                      <a:r>
                        <a:rPr lang="en">
                          <a:solidFill>
                            <a:schemeClr val="dk2"/>
                          </a:solidFill>
                          <a:latin typeface="Abel"/>
                          <a:ea typeface="Abel"/>
                          <a:cs typeface="Abel"/>
                          <a:sym typeface="Abel"/>
                        </a:rPr>
                        <a:t>Copper</a:t>
                      </a:r>
                      <a:endParaRPr>
                        <a:solidFill>
                          <a:schemeClr val="dk2"/>
                        </a:solidFill>
                        <a:latin typeface="Abel"/>
                        <a:ea typeface="Abel"/>
                        <a:cs typeface="Abel"/>
                        <a:sym typeface="Abel"/>
                      </a:endParaRPr>
                    </a:p>
                  </a:txBody>
                  <a:tcPr marL="91425" marR="91425" marT="91425" marB="91425" anchor="ctr">
                    <a:lnL w="28575" cap="flat" cmpd="sng">
                      <a:solidFill>
                        <a:srgbClr val="5D40A4">
                          <a:alpha val="0"/>
                        </a:srgbClr>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4 hours</a:t>
                      </a:r>
                      <a:endParaRPr>
                        <a:solidFill>
                          <a:schemeClr val="dk2"/>
                        </a:solidFill>
                        <a:latin typeface="Abel"/>
                        <a:ea typeface="Abel"/>
                        <a:cs typeface="Abel"/>
                        <a:sym typeface="Abel"/>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02675">
                <a:tc>
                  <a:txBody>
                    <a:bodyPr/>
                    <a:lstStyle/>
                    <a:p>
                      <a:pPr marL="0" marR="0" lvl="0" indent="0" algn="ctr" rtl="0">
                        <a:spcBef>
                          <a:spcPts val="0"/>
                        </a:spcBef>
                        <a:spcAft>
                          <a:spcPts val="0"/>
                        </a:spcAft>
                        <a:buNone/>
                      </a:pPr>
                      <a:r>
                        <a:rPr lang="en">
                          <a:solidFill>
                            <a:schemeClr val="dk2"/>
                          </a:solidFill>
                          <a:latin typeface="Abel"/>
                          <a:ea typeface="Abel"/>
                          <a:cs typeface="Abel"/>
                          <a:sym typeface="Abel"/>
                        </a:rPr>
                        <a:t>Plastic</a:t>
                      </a:r>
                      <a:endParaRPr>
                        <a:solidFill>
                          <a:schemeClr val="dk2"/>
                        </a:solidFill>
                        <a:latin typeface="Abel"/>
                        <a:ea typeface="Abel"/>
                        <a:cs typeface="Abel"/>
                        <a:sym typeface="Abel"/>
                      </a:endParaRPr>
                    </a:p>
                  </a:txBody>
                  <a:tcPr marL="91425" marR="91425" marT="91425" marB="91425" anchor="ctr">
                    <a:lnL w="28575" cap="flat" cmpd="sng">
                      <a:solidFill>
                        <a:srgbClr val="5D40A4">
                          <a:alpha val="0"/>
                        </a:srgbClr>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rgbClr val="5D40A4">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2-3 days</a:t>
                      </a:r>
                      <a:endParaRPr>
                        <a:solidFill>
                          <a:schemeClr val="dk2"/>
                        </a:solidFill>
                        <a:latin typeface="Abel"/>
                        <a:ea typeface="Abel"/>
                        <a:cs typeface="Abel"/>
                        <a:sym typeface="Abel"/>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rgbClr val="5D40A4">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802" name="Google Shape;802;p42"/>
          <p:cNvSpPr/>
          <p:nvPr/>
        </p:nvSpPr>
        <p:spPr>
          <a:xfrm>
            <a:off x="4836375" y="1427700"/>
            <a:ext cx="3594300" cy="3182700"/>
          </a:xfrm>
          <a:prstGeom prst="roundRect">
            <a:avLst>
              <a:gd name="adj" fmla="val 150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03" name="Google Shape;803;p42"/>
          <p:cNvGraphicFramePr/>
          <p:nvPr/>
        </p:nvGraphicFramePr>
        <p:xfrm>
          <a:off x="5088763" y="1813700"/>
          <a:ext cx="3089525" cy="2410700"/>
        </p:xfrm>
        <a:graphic>
          <a:graphicData uri="http://schemas.openxmlformats.org/drawingml/2006/table">
            <a:tbl>
              <a:tblPr>
                <a:noFill/>
                <a:tableStyleId>{FD8C3255-5EC2-4BEA-99F8-8EAC62CE1723}</a:tableStyleId>
              </a:tblPr>
              <a:tblGrid>
                <a:gridCol w="1572025">
                  <a:extLst>
                    <a:ext uri="{9D8B030D-6E8A-4147-A177-3AD203B41FA5}">
                      <a16:colId xmlns:a16="http://schemas.microsoft.com/office/drawing/2014/main" val="20000"/>
                    </a:ext>
                  </a:extLst>
                </a:gridCol>
                <a:gridCol w="1517500">
                  <a:extLst>
                    <a:ext uri="{9D8B030D-6E8A-4147-A177-3AD203B41FA5}">
                      <a16:colId xmlns:a16="http://schemas.microsoft.com/office/drawing/2014/main" val="20001"/>
                    </a:ext>
                  </a:extLst>
                </a:gridCol>
              </a:tblGrid>
              <a:tr h="602675">
                <a:tc>
                  <a:txBody>
                    <a:bodyPr/>
                    <a:lstStyle/>
                    <a:p>
                      <a:pPr marL="0" lvl="0" indent="0" algn="ctr" rtl="0">
                        <a:spcBef>
                          <a:spcPts val="0"/>
                        </a:spcBef>
                        <a:spcAft>
                          <a:spcPts val="0"/>
                        </a:spcAft>
                        <a:buNone/>
                      </a:pPr>
                      <a:r>
                        <a:rPr lang="en" sz="1600">
                          <a:solidFill>
                            <a:schemeClr val="dk1"/>
                          </a:solidFill>
                          <a:latin typeface="Staatliches"/>
                          <a:ea typeface="Staatliches"/>
                          <a:cs typeface="Staatliches"/>
                          <a:sym typeface="Staatliches"/>
                        </a:rPr>
                        <a:t>SURFACE</a:t>
                      </a:r>
                      <a:endParaRPr sz="1600">
                        <a:solidFill>
                          <a:schemeClr val="dk1"/>
                        </a:solidFill>
                        <a:latin typeface="Staatliches"/>
                        <a:ea typeface="Staatliches"/>
                        <a:cs typeface="Staatliches"/>
                        <a:sym typeface="Staatliches"/>
                      </a:endParaRPr>
                    </a:p>
                  </a:txBody>
                  <a:tcPr marL="91425" marR="91425" marT="91425" marB="91425" anchor="ctr">
                    <a:lnL w="28575" cap="flat" cmpd="sng">
                      <a:solidFill>
                        <a:srgbClr val="5D40A4">
                          <a:alpha val="0"/>
                        </a:srgbClr>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rgbClr val="5D40A4">
                          <a:alpha val="0"/>
                        </a:srgbClr>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Staatliches"/>
                          <a:ea typeface="Staatliches"/>
                          <a:cs typeface="Staatliches"/>
                          <a:sym typeface="Staatliches"/>
                        </a:rPr>
                        <a:t>TIME</a:t>
                      </a:r>
                      <a:endParaRPr sz="1600">
                        <a:solidFill>
                          <a:schemeClr val="dk1"/>
                        </a:solidFill>
                        <a:latin typeface="Staatliches"/>
                        <a:ea typeface="Staatliches"/>
                        <a:cs typeface="Staatliches"/>
                        <a:sym typeface="Staatliche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5D40A4">
                          <a:alpha val="0"/>
                        </a:srgbClr>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02675">
                <a:tc>
                  <a:txBody>
                    <a:bodyPr/>
                    <a:lstStyle/>
                    <a:p>
                      <a:pPr marL="0" marR="0" lvl="0" indent="0" algn="ctr" rtl="0">
                        <a:spcBef>
                          <a:spcPts val="0"/>
                        </a:spcBef>
                        <a:spcAft>
                          <a:spcPts val="0"/>
                        </a:spcAft>
                        <a:buNone/>
                      </a:pPr>
                      <a:r>
                        <a:rPr lang="en">
                          <a:solidFill>
                            <a:schemeClr val="dk2"/>
                          </a:solidFill>
                          <a:latin typeface="Abel"/>
                          <a:ea typeface="Abel"/>
                          <a:cs typeface="Abel"/>
                          <a:sym typeface="Abel"/>
                        </a:rPr>
                        <a:t>Cardboard</a:t>
                      </a:r>
                      <a:endParaRPr>
                        <a:solidFill>
                          <a:schemeClr val="dk2"/>
                        </a:solidFill>
                        <a:latin typeface="Abel"/>
                        <a:ea typeface="Abel"/>
                        <a:cs typeface="Abel"/>
                        <a:sym typeface="Abel"/>
                      </a:endParaRPr>
                    </a:p>
                  </a:txBody>
                  <a:tcPr marL="91425" marR="91425" marT="91425" marB="91425" anchor="ctr">
                    <a:lnL w="28575" cap="flat" cmpd="sng">
                      <a:solidFill>
                        <a:srgbClr val="5D40A4">
                          <a:alpha val="0"/>
                        </a:srgbClr>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24 hours</a:t>
                      </a:r>
                      <a:endParaRPr>
                        <a:solidFill>
                          <a:schemeClr val="dk2"/>
                        </a:solidFill>
                        <a:latin typeface="Abel"/>
                        <a:ea typeface="Abel"/>
                        <a:cs typeface="Abel"/>
                        <a:sym typeface="Abel"/>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602675">
                <a:tc>
                  <a:txBody>
                    <a:bodyPr/>
                    <a:lstStyle/>
                    <a:p>
                      <a:pPr marL="0" marR="0" lvl="0" indent="0" algn="ctr" rtl="0">
                        <a:spcBef>
                          <a:spcPts val="0"/>
                        </a:spcBef>
                        <a:spcAft>
                          <a:spcPts val="0"/>
                        </a:spcAft>
                        <a:buNone/>
                      </a:pPr>
                      <a:r>
                        <a:rPr lang="en">
                          <a:solidFill>
                            <a:schemeClr val="dk2"/>
                          </a:solidFill>
                          <a:latin typeface="Abel"/>
                          <a:ea typeface="Abel"/>
                          <a:cs typeface="Abel"/>
                          <a:sym typeface="Abel"/>
                        </a:rPr>
                        <a:t>Steel</a:t>
                      </a:r>
                      <a:endParaRPr>
                        <a:solidFill>
                          <a:schemeClr val="dk2"/>
                        </a:solidFill>
                        <a:latin typeface="Abel"/>
                        <a:ea typeface="Abel"/>
                        <a:cs typeface="Abel"/>
                        <a:sym typeface="Abel"/>
                      </a:endParaRPr>
                    </a:p>
                  </a:txBody>
                  <a:tcPr marL="91425" marR="91425" marT="91425" marB="91425" anchor="ctr">
                    <a:lnL w="28575" cap="flat" cmpd="sng">
                      <a:solidFill>
                        <a:srgbClr val="5D40A4">
                          <a:alpha val="0"/>
                        </a:srgbClr>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2-3 days</a:t>
                      </a:r>
                      <a:endParaRPr>
                        <a:solidFill>
                          <a:schemeClr val="dk2"/>
                        </a:solidFill>
                        <a:latin typeface="Abel"/>
                        <a:ea typeface="Abel"/>
                        <a:cs typeface="Abel"/>
                        <a:sym typeface="Abel"/>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02675">
                <a:tc>
                  <a:txBody>
                    <a:bodyPr/>
                    <a:lstStyle/>
                    <a:p>
                      <a:pPr marL="0" marR="0" lvl="0" indent="0" algn="ctr" rtl="0">
                        <a:spcBef>
                          <a:spcPts val="0"/>
                        </a:spcBef>
                        <a:spcAft>
                          <a:spcPts val="0"/>
                        </a:spcAft>
                        <a:buNone/>
                      </a:pPr>
                      <a:r>
                        <a:rPr lang="en">
                          <a:solidFill>
                            <a:schemeClr val="dk2"/>
                          </a:solidFill>
                          <a:latin typeface="Abel"/>
                          <a:ea typeface="Abel"/>
                          <a:cs typeface="Abel"/>
                          <a:sym typeface="Abel"/>
                        </a:rPr>
                        <a:t>Wood</a:t>
                      </a:r>
                      <a:endParaRPr>
                        <a:solidFill>
                          <a:schemeClr val="dk2"/>
                        </a:solidFill>
                        <a:latin typeface="Abel"/>
                        <a:ea typeface="Abel"/>
                        <a:cs typeface="Abel"/>
                        <a:sym typeface="Abel"/>
                      </a:endParaRPr>
                    </a:p>
                  </a:txBody>
                  <a:tcPr marL="91425" marR="91425" marT="91425" marB="91425" anchor="ctr">
                    <a:lnL w="28575" cap="flat" cmpd="sng">
                      <a:solidFill>
                        <a:srgbClr val="5D40A4">
                          <a:alpha val="0"/>
                        </a:srgbClr>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rgbClr val="5D40A4">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4 days</a:t>
                      </a:r>
                      <a:endParaRPr>
                        <a:solidFill>
                          <a:schemeClr val="dk2"/>
                        </a:solidFill>
                        <a:latin typeface="Abel"/>
                        <a:ea typeface="Abel"/>
                        <a:cs typeface="Abel"/>
                        <a:sym typeface="Abel"/>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rgbClr val="5D40A4">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34"/>
        <p:cNvGrpSpPr/>
        <p:nvPr/>
      </p:nvGrpSpPr>
      <p:grpSpPr>
        <a:xfrm>
          <a:off x="0" y="0"/>
          <a:ext cx="0" cy="0"/>
          <a:chOff x="0" y="0"/>
          <a:chExt cx="0" cy="0"/>
        </a:xfrm>
      </p:grpSpPr>
      <p:sp>
        <p:nvSpPr>
          <p:cNvPr id="935" name="Google Shape;935;p46"/>
          <p:cNvSpPr txBox="1">
            <a:spLocks noGrp="1"/>
          </p:cNvSpPr>
          <p:nvPr>
            <p:ph type="ctrTitle"/>
          </p:nvPr>
        </p:nvSpPr>
        <p:spPr>
          <a:xfrm flipH="1">
            <a:off x="2447400" y="1935001"/>
            <a:ext cx="4249200" cy="175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INFECTION DATA</a:t>
            </a:r>
            <a:endParaRPr/>
          </a:p>
        </p:txBody>
      </p:sp>
      <p:sp>
        <p:nvSpPr>
          <p:cNvPr id="936" name="Google Shape;936;p46"/>
          <p:cNvSpPr txBox="1">
            <a:spLocks noGrp="1"/>
          </p:cNvSpPr>
          <p:nvPr>
            <p:ph type="subTitle" idx="1"/>
          </p:nvPr>
        </p:nvSpPr>
        <p:spPr>
          <a:xfrm flipH="1">
            <a:off x="1839450" y="4091575"/>
            <a:ext cx="5465100" cy="463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
              <a:t>Some numbers and data on the spread of COVID-19</a:t>
            </a:r>
            <a:endParaRPr/>
          </a:p>
        </p:txBody>
      </p:sp>
      <p:sp>
        <p:nvSpPr>
          <p:cNvPr id="937" name="Google Shape;937;p46"/>
          <p:cNvSpPr txBox="1">
            <a:spLocks noGrp="1"/>
          </p:cNvSpPr>
          <p:nvPr>
            <p:ph type="title" idx="2"/>
          </p:nvPr>
        </p:nvSpPr>
        <p:spPr>
          <a:xfrm flipH="1">
            <a:off x="3561300" y="807733"/>
            <a:ext cx="2021400"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grpSp>
        <p:nvGrpSpPr>
          <p:cNvPr id="938" name="Google Shape;938;p46"/>
          <p:cNvGrpSpPr/>
          <p:nvPr/>
        </p:nvGrpSpPr>
        <p:grpSpPr>
          <a:xfrm>
            <a:off x="713023" y="1154198"/>
            <a:ext cx="1620937" cy="1620937"/>
            <a:chOff x="6186996" y="2375625"/>
            <a:chExt cx="1916908" cy="1916908"/>
          </a:xfrm>
        </p:grpSpPr>
        <p:sp>
          <p:nvSpPr>
            <p:cNvPr id="939" name="Google Shape;939;p46"/>
            <p:cNvSpPr/>
            <p:nvPr/>
          </p:nvSpPr>
          <p:spPr>
            <a:xfrm>
              <a:off x="6549650" y="2738275"/>
              <a:ext cx="1191600" cy="1191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46"/>
            <p:cNvCxnSpPr>
              <a:stCxn id="939" idx="0"/>
              <a:endCxn id="941" idx="4"/>
            </p:cNvCxnSpPr>
            <p:nvPr/>
          </p:nvCxnSpPr>
          <p:spPr>
            <a:xfrm rot="10800000">
              <a:off x="7145450" y="2530975"/>
              <a:ext cx="0" cy="207300"/>
            </a:xfrm>
            <a:prstGeom prst="straightConnector1">
              <a:avLst/>
            </a:prstGeom>
            <a:noFill/>
            <a:ln w="28575" cap="flat" cmpd="sng">
              <a:solidFill>
                <a:schemeClr val="dk1"/>
              </a:solidFill>
              <a:prstDash val="solid"/>
              <a:round/>
              <a:headEnd type="none" w="med" len="med"/>
              <a:tailEnd type="none" w="med" len="med"/>
            </a:ln>
          </p:spPr>
        </p:cxnSp>
        <p:sp>
          <p:nvSpPr>
            <p:cNvPr id="941" name="Google Shape;941;p46"/>
            <p:cNvSpPr/>
            <p:nvPr/>
          </p:nvSpPr>
          <p:spPr>
            <a:xfrm>
              <a:off x="7067750" y="2375625"/>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2" name="Google Shape;942;p46"/>
            <p:cNvCxnSpPr>
              <a:stCxn id="943" idx="0"/>
            </p:cNvCxnSpPr>
            <p:nvPr/>
          </p:nvCxnSpPr>
          <p:spPr>
            <a:xfrm rot="10800000">
              <a:off x="7145450" y="3929833"/>
              <a:ext cx="0" cy="207300"/>
            </a:xfrm>
            <a:prstGeom prst="straightConnector1">
              <a:avLst/>
            </a:prstGeom>
            <a:noFill/>
            <a:ln w="28575" cap="flat" cmpd="sng">
              <a:solidFill>
                <a:schemeClr val="dk1"/>
              </a:solidFill>
              <a:prstDash val="solid"/>
              <a:round/>
              <a:headEnd type="none" w="med" len="med"/>
              <a:tailEnd type="none" w="med" len="med"/>
            </a:ln>
          </p:spPr>
        </p:cxnSp>
        <p:sp>
          <p:nvSpPr>
            <p:cNvPr id="943" name="Google Shape;943;p46"/>
            <p:cNvSpPr/>
            <p:nvPr/>
          </p:nvSpPr>
          <p:spPr>
            <a:xfrm>
              <a:off x="7067750" y="4137133"/>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4" name="Google Shape;944;p46"/>
            <p:cNvCxnSpPr>
              <a:stCxn id="939" idx="2"/>
              <a:endCxn id="945" idx="4"/>
            </p:cNvCxnSpPr>
            <p:nvPr/>
          </p:nvCxnSpPr>
          <p:spPr>
            <a:xfrm rot="10800000">
              <a:off x="6342350" y="3334075"/>
              <a:ext cx="207300" cy="0"/>
            </a:xfrm>
            <a:prstGeom prst="straightConnector1">
              <a:avLst/>
            </a:prstGeom>
            <a:noFill/>
            <a:ln w="28575" cap="flat" cmpd="sng">
              <a:solidFill>
                <a:schemeClr val="dk1"/>
              </a:solidFill>
              <a:prstDash val="solid"/>
              <a:round/>
              <a:headEnd type="none" w="med" len="med"/>
              <a:tailEnd type="none" w="med" len="med"/>
            </a:ln>
          </p:spPr>
        </p:cxnSp>
        <p:sp>
          <p:nvSpPr>
            <p:cNvPr id="945" name="Google Shape;945;p46"/>
            <p:cNvSpPr/>
            <p:nvPr/>
          </p:nvSpPr>
          <p:spPr>
            <a:xfrm rot="-5400000">
              <a:off x="6186996"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6" name="Google Shape;946;p46"/>
            <p:cNvCxnSpPr>
              <a:stCxn id="947" idx="0"/>
              <a:endCxn id="939" idx="6"/>
            </p:cNvCxnSpPr>
            <p:nvPr/>
          </p:nvCxnSpPr>
          <p:spPr>
            <a:xfrm rot="10800000">
              <a:off x="7741204" y="3334079"/>
              <a:ext cx="207300" cy="0"/>
            </a:xfrm>
            <a:prstGeom prst="straightConnector1">
              <a:avLst/>
            </a:prstGeom>
            <a:noFill/>
            <a:ln w="28575" cap="flat" cmpd="sng">
              <a:solidFill>
                <a:schemeClr val="dk1"/>
              </a:solidFill>
              <a:prstDash val="solid"/>
              <a:round/>
              <a:headEnd type="none" w="med" len="med"/>
              <a:tailEnd type="none" w="med" len="med"/>
            </a:ln>
          </p:spPr>
        </p:cxnSp>
        <p:sp>
          <p:nvSpPr>
            <p:cNvPr id="947" name="Google Shape;947;p46"/>
            <p:cNvSpPr/>
            <p:nvPr/>
          </p:nvSpPr>
          <p:spPr>
            <a:xfrm rot="-5400000">
              <a:off x="7948504" y="3256379"/>
              <a:ext cx="155400" cy="155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8" name="Google Shape;948;p46"/>
            <p:cNvCxnSpPr>
              <a:endCxn id="949" idx="4"/>
            </p:cNvCxnSpPr>
            <p:nvPr/>
          </p:nvCxnSpPr>
          <p:spPr>
            <a:xfrm rot="10800000">
              <a:off x="6577478" y="2766192"/>
              <a:ext cx="146400" cy="146400"/>
            </a:xfrm>
            <a:prstGeom prst="straightConnector1">
              <a:avLst/>
            </a:prstGeom>
            <a:noFill/>
            <a:ln w="28575" cap="flat" cmpd="sng">
              <a:solidFill>
                <a:schemeClr val="dk1"/>
              </a:solidFill>
              <a:prstDash val="solid"/>
              <a:round/>
              <a:headEnd type="none" w="med" len="med"/>
              <a:tailEnd type="none" w="med" len="med"/>
            </a:ln>
          </p:spPr>
        </p:cxnSp>
        <p:sp>
          <p:nvSpPr>
            <p:cNvPr id="949" name="Google Shape;949;p46"/>
            <p:cNvSpPr/>
            <p:nvPr/>
          </p:nvSpPr>
          <p:spPr>
            <a:xfrm rot="-2700000">
              <a:off x="6444938" y="2633652"/>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 name="Google Shape;950;p46"/>
            <p:cNvCxnSpPr>
              <a:stCxn id="951" idx="0"/>
            </p:cNvCxnSpPr>
            <p:nvPr/>
          </p:nvCxnSpPr>
          <p:spPr>
            <a:xfrm rot="10800000">
              <a:off x="7566853" y="3755566"/>
              <a:ext cx="146400" cy="146400"/>
            </a:xfrm>
            <a:prstGeom prst="straightConnector1">
              <a:avLst/>
            </a:prstGeom>
            <a:noFill/>
            <a:ln w="28575" cap="flat" cmpd="sng">
              <a:solidFill>
                <a:schemeClr val="dk1"/>
              </a:solidFill>
              <a:prstDash val="solid"/>
              <a:round/>
              <a:headEnd type="none" w="med" len="med"/>
              <a:tailEnd type="none" w="med" len="med"/>
            </a:ln>
          </p:spPr>
        </p:cxnSp>
        <p:sp>
          <p:nvSpPr>
            <p:cNvPr id="951" name="Google Shape;951;p46"/>
            <p:cNvSpPr/>
            <p:nvPr/>
          </p:nvSpPr>
          <p:spPr>
            <a:xfrm rot="-2700000">
              <a:off x="7690512" y="387922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 name="Google Shape;952;p46"/>
            <p:cNvCxnSpPr>
              <a:endCxn id="953" idx="4"/>
            </p:cNvCxnSpPr>
            <p:nvPr/>
          </p:nvCxnSpPr>
          <p:spPr>
            <a:xfrm flipH="1">
              <a:off x="6577563" y="3755651"/>
              <a:ext cx="146400" cy="146400"/>
            </a:xfrm>
            <a:prstGeom prst="straightConnector1">
              <a:avLst/>
            </a:prstGeom>
            <a:noFill/>
            <a:ln w="28575" cap="flat" cmpd="sng">
              <a:solidFill>
                <a:schemeClr val="dk1"/>
              </a:solidFill>
              <a:prstDash val="solid"/>
              <a:round/>
              <a:headEnd type="none" w="med" len="med"/>
              <a:tailEnd type="none" w="med" len="med"/>
            </a:ln>
          </p:spPr>
        </p:cxnSp>
        <p:sp>
          <p:nvSpPr>
            <p:cNvPr id="953" name="Google Shape;953;p46"/>
            <p:cNvSpPr/>
            <p:nvPr/>
          </p:nvSpPr>
          <p:spPr>
            <a:xfrm rot="-8100000">
              <a:off x="6445023" y="3879310"/>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 name="Google Shape;954;p46"/>
            <p:cNvCxnSpPr>
              <a:stCxn id="955" idx="0"/>
            </p:cNvCxnSpPr>
            <p:nvPr/>
          </p:nvCxnSpPr>
          <p:spPr>
            <a:xfrm flipH="1">
              <a:off x="7566937" y="2766276"/>
              <a:ext cx="146400" cy="146400"/>
            </a:xfrm>
            <a:prstGeom prst="straightConnector1">
              <a:avLst/>
            </a:prstGeom>
            <a:noFill/>
            <a:ln w="28575" cap="flat" cmpd="sng">
              <a:solidFill>
                <a:schemeClr val="dk1"/>
              </a:solidFill>
              <a:prstDash val="solid"/>
              <a:round/>
              <a:headEnd type="none" w="med" len="med"/>
              <a:tailEnd type="none" w="med" len="med"/>
            </a:ln>
          </p:spPr>
        </p:cxnSp>
        <p:sp>
          <p:nvSpPr>
            <p:cNvPr id="955" name="Google Shape;955;p46"/>
            <p:cNvSpPr/>
            <p:nvPr/>
          </p:nvSpPr>
          <p:spPr>
            <a:xfrm rot="-8100000">
              <a:off x="7690597" y="2633736"/>
              <a:ext cx="155281" cy="155281"/>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rot="-5400000">
              <a:off x="6794004" y="3256379"/>
              <a:ext cx="155400" cy="15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rot="-5400000">
              <a:off x="7371252" y="3334077"/>
              <a:ext cx="77700" cy="77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6"/>
            <p:cNvSpPr/>
            <p:nvPr/>
          </p:nvSpPr>
          <p:spPr>
            <a:xfrm rot="-5400000">
              <a:off x="7106602" y="2971452"/>
              <a:ext cx="77700" cy="77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6"/>
          <p:cNvGrpSpPr/>
          <p:nvPr/>
        </p:nvGrpSpPr>
        <p:grpSpPr>
          <a:xfrm>
            <a:off x="6481202" y="757982"/>
            <a:ext cx="429149" cy="429149"/>
            <a:chOff x="7942477" y="2247857"/>
            <a:chExt cx="429149" cy="429149"/>
          </a:xfrm>
        </p:grpSpPr>
        <p:sp>
          <p:nvSpPr>
            <p:cNvPr id="960" name="Google Shape;960;p46"/>
            <p:cNvSpPr/>
            <p:nvPr/>
          </p:nvSpPr>
          <p:spPr>
            <a:xfrm rot="8100000">
              <a:off x="8023557" y="2328996"/>
              <a:ext cx="266862" cy="26686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1" name="Google Shape;961;p46"/>
            <p:cNvCxnSpPr>
              <a:stCxn id="960" idx="0"/>
              <a:endCxn id="962" idx="4"/>
            </p:cNvCxnSpPr>
            <p:nvPr/>
          </p:nvCxnSpPr>
          <p:spPr>
            <a:xfrm>
              <a:off x="8251338" y="2556777"/>
              <a:ext cx="32700" cy="32700"/>
            </a:xfrm>
            <a:prstGeom prst="straightConnector1">
              <a:avLst/>
            </a:prstGeom>
            <a:noFill/>
            <a:ln w="19050" cap="flat" cmpd="sng">
              <a:solidFill>
                <a:schemeClr val="dk1"/>
              </a:solidFill>
              <a:prstDash val="solid"/>
              <a:round/>
              <a:headEnd type="none" w="med" len="med"/>
              <a:tailEnd type="none" w="med" len="med"/>
            </a:ln>
          </p:spPr>
        </p:cxnSp>
        <p:sp>
          <p:nvSpPr>
            <p:cNvPr id="962" name="Google Shape;962;p46"/>
            <p:cNvSpPr/>
            <p:nvPr/>
          </p:nvSpPr>
          <p:spPr>
            <a:xfrm rot="8100000">
              <a:off x="8279085"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46"/>
            <p:cNvCxnSpPr>
              <a:stCxn id="964" idx="0"/>
            </p:cNvCxnSpPr>
            <p:nvPr/>
          </p:nvCxnSpPr>
          <p:spPr>
            <a:xfrm>
              <a:off x="8029933" y="2335303"/>
              <a:ext cx="33000" cy="33000"/>
            </a:xfrm>
            <a:prstGeom prst="straightConnector1">
              <a:avLst/>
            </a:prstGeom>
            <a:noFill/>
            <a:ln w="19050" cap="flat" cmpd="sng">
              <a:solidFill>
                <a:schemeClr val="dk1"/>
              </a:solidFill>
              <a:prstDash val="solid"/>
              <a:round/>
              <a:headEnd type="none" w="med" len="med"/>
              <a:tailEnd type="none" w="med" len="med"/>
            </a:ln>
          </p:spPr>
        </p:cxnSp>
        <p:sp>
          <p:nvSpPr>
            <p:cNvPr id="964" name="Google Shape;964;p46"/>
            <p:cNvSpPr/>
            <p:nvPr/>
          </p:nvSpPr>
          <p:spPr>
            <a:xfrm rot="8100000">
              <a:off x="8000238"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 name="Google Shape;965;p46"/>
            <p:cNvCxnSpPr>
              <a:stCxn id="960" idx="2"/>
              <a:endCxn id="966" idx="4"/>
            </p:cNvCxnSpPr>
            <p:nvPr/>
          </p:nvCxnSpPr>
          <p:spPr>
            <a:xfrm rot="10800000" flipH="1">
              <a:off x="8251338" y="2335377"/>
              <a:ext cx="32700" cy="32700"/>
            </a:xfrm>
            <a:prstGeom prst="straightConnector1">
              <a:avLst/>
            </a:prstGeom>
            <a:noFill/>
            <a:ln w="19050" cap="flat" cmpd="sng">
              <a:solidFill>
                <a:schemeClr val="dk1"/>
              </a:solidFill>
              <a:prstDash val="solid"/>
              <a:round/>
              <a:headEnd type="none" w="med" len="med"/>
              <a:tailEnd type="none" w="med" len="med"/>
            </a:ln>
          </p:spPr>
        </p:cxnSp>
        <p:sp>
          <p:nvSpPr>
            <p:cNvPr id="966" name="Google Shape;966;p46"/>
            <p:cNvSpPr/>
            <p:nvPr/>
          </p:nvSpPr>
          <p:spPr>
            <a:xfrm rot="2700000">
              <a:off x="8279085"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7" name="Google Shape;967;p46"/>
            <p:cNvCxnSpPr>
              <a:stCxn id="968" idx="0"/>
              <a:endCxn id="960" idx="6"/>
            </p:cNvCxnSpPr>
            <p:nvPr/>
          </p:nvCxnSpPr>
          <p:spPr>
            <a:xfrm rot="10800000" flipH="1">
              <a:off x="8029933" y="2556850"/>
              <a:ext cx="32700" cy="32700"/>
            </a:xfrm>
            <a:prstGeom prst="straightConnector1">
              <a:avLst/>
            </a:prstGeom>
            <a:noFill/>
            <a:ln w="19050" cap="flat" cmpd="sng">
              <a:solidFill>
                <a:schemeClr val="dk1"/>
              </a:solidFill>
              <a:prstDash val="solid"/>
              <a:round/>
              <a:headEnd type="none" w="med" len="med"/>
              <a:tailEnd type="none" w="med" len="med"/>
            </a:ln>
          </p:spPr>
        </p:cxnSp>
        <p:sp>
          <p:nvSpPr>
            <p:cNvPr id="968" name="Google Shape;968;p46"/>
            <p:cNvSpPr/>
            <p:nvPr/>
          </p:nvSpPr>
          <p:spPr>
            <a:xfrm rot="2700000">
              <a:off x="8000238"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 name="Google Shape;969;p46"/>
            <p:cNvCxnSpPr>
              <a:endCxn id="970" idx="4"/>
            </p:cNvCxnSpPr>
            <p:nvPr/>
          </p:nvCxnSpPr>
          <p:spPr>
            <a:xfrm>
              <a:off x="8290626"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970" name="Google Shape;970;p46"/>
            <p:cNvSpPr/>
            <p:nvPr/>
          </p:nvSpPr>
          <p:spPr>
            <a:xfrm rot="5400000">
              <a:off x="8336826"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1" name="Google Shape;971;p46"/>
            <p:cNvCxnSpPr>
              <a:stCxn id="972" idx="0"/>
            </p:cNvCxnSpPr>
            <p:nvPr/>
          </p:nvCxnSpPr>
          <p:spPr>
            <a:xfrm>
              <a:off x="7977277"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972" name="Google Shape;972;p46"/>
            <p:cNvSpPr/>
            <p:nvPr/>
          </p:nvSpPr>
          <p:spPr>
            <a:xfrm rot="5400000">
              <a:off x="7942477"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6"/>
            <p:cNvSpPr/>
            <p:nvPr/>
          </p:nvSpPr>
          <p:spPr>
            <a:xfrm>
              <a:off x="8139662" y="2247857"/>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6"/>
            <p:cNvSpPr/>
            <p:nvPr/>
          </p:nvSpPr>
          <p:spPr>
            <a:xfrm>
              <a:off x="8139662" y="2642206"/>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rot="2700000">
              <a:off x="8182996" y="2401697"/>
              <a:ext cx="34790" cy="3479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6"/>
            <p:cNvSpPr/>
            <p:nvPr/>
          </p:nvSpPr>
          <p:spPr>
            <a:xfrm rot="2700000">
              <a:off x="8100315" y="2489473"/>
              <a:ext cx="17395" cy="1739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6"/>
            <p:cNvSpPr/>
            <p:nvPr/>
          </p:nvSpPr>
          <p:spPr>
            <a:xfrm rot="2700000">
              <a:off x="8199613" y="2504983"/>
              <a:ext cx="17395" cy="17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8" name="Google Shape;978;p46"/>
            <p:cNvCxnSpPr>
              <a:stCxn id="973" idx="4"/>
              <a:endCxn id="960" idx="3"/>
            </p:cNvCxnSpPr>
            <p:nvPr/>
          </p:nvCxnSpPr>
          <p:spPr>
            <a:xfrm>
              <a:off x="8157062" y="2282657"/>
              <a:ext cx="0" cy="46200"/>
            </a:xfrm>
            <a:prstGeom prst="straightConnector1">
              <a:avLst/>
            </a:prstGeom>
            <a:noFill/>
            <a:ln w="19050" cap="flat" cmpd="sng">
              <a:solidFill>
                <a:schemeClr val="dk1"/>
              </a:solidFill>
              <a:prstDash val="solid"/>
              <a:round/>
              <a:headEnd type="none" w="med" len="med"/>
              <a:tailEnd type="none" w="med" len="med"/>
            </a:ln>
          </p:spPr>
        </p:cxnSp>
        <p:cxnSp>
          <p:nvCxnSpPr>
            <p:cNvPr id="979" name="Google Shape;979;p46"/>
            <p:cNvCxnSpPr>
              <a:stCxn id="974" idx="0"/>
              <a:endCxn id="960" idx="7"/>
            </p:cNvCxnSpPr>
            <p:nvPr/>
          </p:nvCxnSpPr>
          <p:spPr>
            <a:xfrm rot="10800000">
              <a:off x="8157062" y="2596006"/>
              <a:ext cx="0" cy="46200"/>
            </a:xfrm>
            <a:prstGeom prst="straightConnector1">
              <a:avLst/>
            </a:prstGeom>
            <a:noFill/>
            <a:ln w="19050" cap="flat" cmpd="sng">
              <a:solidFill>
                <a:schemeClr val="dk1"/>
              </a:solidFill>
              <a:prstDash val="solid"/>
              <a:round/>
              <a:headEnd type="none" w="med" len="med"/>
              <a:tailEnd type="none" w="med" len="med"/>
            </a:ln>
          </p:spPr>
        </p:cxnSp>
      </p:grpSp>
      <p:grpSp>
        <p:nvGrpSpPr>
          <p:cNvPr id="980" name="Google Shape;980;p46"/>
          <p:cNvGrpSpPr/>
          <p:nvPr/>
        </p:nvGrpSpPr>
        <p:grpSpPr>
          <a:xfrm>
            <a:off x="7373822" y="2861721"/>
            <a:ext cx="771309" cy="771309"/>
            <a:chOff x="7942477" y="2247857"/>
            <a:chExt cx="429149" cy="429149"/>
          </a:xfrm>
        </p:grpSpPr>
        <p:sp>
          <p:nvSpPr>
            <p:cNvPr id="981" name="Google Shape;981;p46"/>
            <p:cNvSpPr/>
            <p:nvPr/>
          </p:nvSpPr>
          <p:spPr>
            <a:xfrm rot="8100000">
              <a:off x="8023557" y="2328996"/>
              <a:ext cx="266862" cy="26686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2" name="Google Shape;982;p46"/>
            <p:cNvCxnSpPr>
              <a:stCxn id="981" idx="0"/>
              <a:endCxn id="983" idx="4"/>
            </p:cNvCxnSpPr>
            <p:nvPr/>
          </p:nvCxnSpPr>
          <p:spPr>
            <a:xfrm>
              <a:off x="8251338" y="2556777"/>
              <a:ext cx="33000" cy="32700"/>
            </a:xfrm>
            <a:prstGeom prst="straightConnector1">
              <a:avLst/>
            </a:prstGeom>
            <a:noFill/>
            <a:ln w="19050" cap="flat" cmpd="sng">
              <a:solidFill>
                <a:schemeClr val="dk1"/>
              </a:solidFill>
              <a:prstDash val="solid"/>
              <a:round/>
              <a:headEnd type="none" w="med" len="med"/>
              <a:tailEnd type="none" w="med" len="med"/>
            </a:ln>
          </p:spPr>
        </p:cxnSp>
        <p:sp>
          <p:nvSpPr>
            <p:cNvPr id="983" name="Google Shape;983;p46"/>
            <p:cNvSpPr/>
            <p:nvPr/>
          </p:nvSpPr>
          <p:spPr>
            <a:xfrm rot="8100000">
              <a:off x="8279085"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4" name="Google Shape;984;p46"/>
            <p:cNvCxnSpPr>
              <a:stCxn id="985" idx="0"/>
            </p:cNvCxnSpPr>
            <p:nvPr/>
          </p:nvCxnSpPr>
          <p:spPr>
            <a:xfrm>
              <a:off x="8029933" y="2335303"/>
              <a:ext cx="33000" cy="33000"/>
            </a:xfrm>
            <a:prstGeom prst="straightConnector1">
              <a:avLst/>
            </a:prstGeom>
            <a:noFill/>
            <a:ln w="19050" cap="flat" cmpd="sng">
              <a:solidFill>
                <a:schemeClr val="dk1"/>
              </a:solidFill>
              <a:prstDash val="solid"/>
              <a:round/>
              <a:headEnd type="none" w="med" len="med"/>
              <a:tailEnd type="none" w="med" len="med"/>
            </a:ln>
          </p:spPr>
        </p:cxnSp>
        <p:sp>
          <p:nvSpPr>
            <p:cNvPr id="985" name="Google Shape;985;p46"/>
            <p:cNvSpPr/>
            <p:nvPr/>
          </p:nvSpPr>
          <p:spPr>
            <a:xfrm rot="8100000">
              <a:off x="8000238"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6" name="Google Shape;986;p46"/>
            <p:cNvCxnSpPr>
              <a:stCxn id="981" idx="2"/>
              <a:endCxn id="987" idx="4"/>
            </p:cNvCxnSpPr>
            <p:nvPr/>
          </p:nvCxnSpPr>
          <p:spPr>
            <a:xfrm rot="10800000" flipH="1">
              <a:off x="8251338" y="2335377"/>
              <a:ext cx="33000" cy="32700"/>
            </a:xfrm>
            <a:prstGeom prst="straightConnector1">
              <a:avLst/>
            </a:prstGeom>
            <a:noFill/>
            <a:ln w="19050" cap="flat" cmpd="sng">
              <a:solidFill>
                <a:schemeClr val="dk1"/>
              </a:solidFill>
              <a:prstDash val="solid"/>
              <a:round/>
              <a:headEnd type="none" w="med" len="med"/>
              <a:tailEnd type="none" w="med" len="med"/>
            </a:ln>
          </p:spPr>
        </p:cxnSp>
        <p:sp>
          <p:nvSpPr>
            <p:cNvPr id="987" name="Google Shape;987;p46"/>
            <p:cNvSpPr/>
            <p:nvPr/>
          </p:nvSpPr>
          <p:spPr>
            <a:xfrm rot="2700000">
              <a:off x="8279085" y="2305608"/>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 name="Google Shape;988;p46"/>
            <p:cNvCxnSpPr>
              <a:stCxn id="989" idx="0"/>
              <a:endCxn id="981" idx="6"/>
            </p:cNvCxnSpPr>
            <p:nvPr/>
          </p:nvCxnSpPr>
          <p:spPr>
            <a:xfrm rot="10800000" flipH="1">
              <a:off x="8029933" y="2556850"/>
              <a:ext cx="32700" cy="32700"/>
            </a:xfrm>
            <a:prstGeom prst="straightConnector1">
              <a:avLst/>
            </a:prstGeom>
            <a:noFill/>
            <a:ln w="19050" cap="flat" cmpd="sng">
              <a:solidFill>
                <a:schemeClr val="dk1"/>
              </a:solidFill>
              <a:prstDash val="solid"/>
              <a:round/>
              <a:headEnd type="none" w="med" len="med"/>
              <a:tailEnd type="none" w="med" len="med"/>
            </a:ln>
          </p:spPr>
        </p:cxnSp>
        <p:sp>
          <p:nvSpPr>
            <p:cNvPr id="989" name="Google Shape;989;p46"/>
            <p:cNvSpPr/>
            <p:nvPr/>
          </p:nvSpPr>
          <p:spPr>
            <a:xfrm rot="2700000">
              <a:off x="8000238" y="2584455"/>
              <a:ext cx="34790" cy="3479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0" name="Google Shape;990;p46"/>
            <p:cNvCxnSpPr>
              <a:endCxn id="991" idx="4"/>
            </p:cNvCxnSpPr>
            <p:nvPr/>
          </p:nvCxnSpPr>
          <p:spPr>
            <a:xfrm>
              <a:off x="8290626"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991" name="Google Shape;991;p46"/>
            <p:cNvSpPr/>
            <p:nvPr/>
          </p:nvSpPr>
          <p:spPr>
            <a:xfrm rot="5400000">
              <a:off x="8336826"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46"/>
            <p:cNvCxnSpPr>
              <a:stCxn id="993" idx="0"/>
            </p:cNvCxnSpPr>
            <p:nvPr/>
          </p:nvCxnSpPr>
          <p:spPr>
            <a:xfrm>
              <a:off x="7977277" y="2462431"/>
              <a:ext cx="46200" cy="0"/>
            </a:xfrm>
            <a:prstGeom prst="straightConnector1">
              <a:avLst/>
            </a:prstGeom>
            <a:noFill/>
            <a:ln w="19050" cap="flat" cmpd="sng">
              <a:solidFill>
                <a:schemeClr val="dk1"/>
              </a:solidFill>
              <a:prstDash val="solid"/>
              <a:round/>
              <a:headEnd type="none" w="med" len="med"/>
              <a:tailEnd type="none" w="med" len="med"/>
            </a:ln>
          </p:spPr>
        </p:cxnSp>
        <p:sp>
          <p:nvSpPr>
            <p:cNvPr id="993" name="Google Shape;993;p46"/>
            <p:cNvSpPr/>
            <p:nvPr/>
          </p:nvSpPr>
          <p:spPr>
            <a:xfrm rot="5400000">
              <a:off x="7942477" y="2445031"/>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8139662" y="2247857"/>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8139662" y="2642206"/>
              <a:ext cx="34800" cy="3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rot="2700000">
              <a:off x="8182996" y="2401697"/>
              <a:ext cx="34790" cy="3479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rot="2700000">
              <a:off x="8100315" y="2489473"/>
              <a:ext cx="17395" cy="1739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rot="2700000">
              <a:off x="8199613" y="2504983"/>
              <a:ext cx="17395" cy="173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 name="Google Shape;999;p46"/>
            <p:cNvCxnSpPr>
              <a:stCxn id="994" idx="4"/>
              <a:endCxn id="981" idx="3"/>
            </p:cNvCxnSpPr>
            <p:nvPr/>
          </p:nvCxnSpPr>
          <p:spPr>
            <a:xfrm>
              <a:off x="8157062" y="2282657"/>
              <a:ext cx="0" cy="46500"/>
            </a:xfrm>
            <a:prstGeom prst="straightConnector1">
              <a:avLst/>
            </a:prstGeom>
            <a:noFill/>
            <a:ln w="19050" cap="flat" cmpd="sng">
              <a:solidFill>
                <a:schemeClr val="dk1"/>
              </a:solidFill>
              <a:prstDash val="solid"/>
              <a:round/>
              <a:headEnd type="none" w="med" len="med"/>
              <a:tailEnd type="none" w="med" len="med"/>
            </a:ln>
          </p:spPr>
        </p:cxnSp>
        <p:cxnSp>
          <p:nvCxnSpPr>
            <p:cNvPr id="1000" name="Google Shape;1000;p46"/>
            <p:cNvCxnSpPr>
              <a:stCxn id="995" idx="0"/>
              <a:endCxn id="981" idx="7"/>
            </p:cNvCxnSpPr>
            <p:nvPr/>
          </p:nvCxnSpPr>
          <p:spPr>
            <a:xfrm rot="10800000">
              <a:off x="8157062" y="2595706"/>
              <a:ext cx="0" cy="465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theme/theme1.xml><?xml version="1.0" encoding="utf-8"?>
<a:theme xmlns:a="http://schemas.openxmlformats.org/drawingml/2006/main" name="COVID-19 Spread &amp; Contagion by Slidesgo">
  <a:themeElements>
    <a:clrScheme name="Simple Light">
      <a:dk1>
        <a:srgbClr val="20124D"/>
      </a:dk1>
      <a:lt1>
        <a:srgbClr val="5C4497"/>
      </a:lt1>
      <a:dk2>
        <a:srgbClr val="EAF1EE"/>
      </a:dk2>
      <a:lt2>
        <a:srgbClr val="B1EBDA"/>
      </a:lt2>
      <a:accent1>
        <a:srgbClr val="84DEC3"/>
      </a:accent1>
      <a:accent2>
        <a:srgbClr val="75CCB2"/>
      </a:accent2>
      <a:accent3>
        <a:srgbClr val="F8F446"/>
      </a:accent3>
      <a:accent4>
        <a:srgbClr val="B1EBDA"/>
      </a:accent4>
      <a:accent5>
        <a:srgbClr val="EAF1EE"/>
      </a:accent5>
      <a:accent6>
        <a:srgbClr val="5C4497"/>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TotalTime>
  <Words>1740</Words>
  <Application>Microsoft Office PowerPoint</Application>
  <PresentationFormat>On-screen Show (16:9)</PresentationFormat>
  <Paragraphs>222</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Fira Sans Extra Condensed Medium</vt:lpstr>
      <vt:lpstr>Abel</vt:lpstr>
      <vt:lpstr>Sansita</vt:lpstr>
      <vt:lpstr>Staatliches</vt:lpstr>
      <vt:lpstr>Cambria Math</vt:lpstr>
      <vt:lpstr>Bahiana</vt:lpstr>
      <vt:lpstr>COVID-19 Spread &amp; Contagion by Slidesgo</vt:lpstr>
      <vt:lpstr>SARS-Cov-2 Outbreak Analysis</vt:lpstr>
      <vt:lpstr>PRIME FOCUS</vt:lpstr>
      <vt:lpstr>—Oliver Markus Malloy, Inside The Mind of an Introvert</vt:lpstr>
      <vt:lpstr>WHOA!</vt:lpstr>
      <vt:lpstr>PowerPoint Presentation</vt:lpstr>
      <vt:lpstr>01. HOW do YOU get  COVID-19?</vt:lpstr>
      <vt:lpstr>THE VIRUS AND SURFACES</vt:lpstr>
      <vt:lpstr>COVID-19 IN DIFFERENT SURFACES</vt:lpstr>
      <vt:lpstr>INFECTION DATA</vt:lpstr>
      <vt:lpstr>EXPONENTIAL GROWTH</vt:lpstr>
      <vt:lpstr>Trends (Confirmed, recovered and  deaths)</vt:lpstr>
      <vt:lpstr>EVOLUTION OF THE AMOUNT OF CASES</vt:lpstr>
      <vt:lpstr>Mortality and recovery rate trends</vt:lpstr>
      <vt:lpstr>Survival probability</vt:lpstr>
      <vt:lpstr>PowerPoint Presentation</vt:lpstr>
      <vt:lpstr>Trends in India</vt:lpstr>
      <vt:lpstr>Analysis on India</vt:lpstr>
      <vt:lpstr>Machine Learning Models Predictions</vt:lpstr>
      <vt:lpstr>Machine Learning Models Predictions</vt:lpstr>
      <vt:lpstr>Impact of Natural and man-made factors</vt:lpstr>
      <vt:lpstr>PowerPoint Presentation</vt:lpstr>
      <vt:lpstr>PREVENTION: WHAT TO DO</vt:lpstr>
      <vt:lpstr>IF SOMEONE IN YOUR HOME IS SICK</vt:lpstr>
      <vt:lpstr>SOCIAL DISTANCING</vt:lpstr>
      <vt:lpstr>EMERGENCY WARNING SIGNS</vt:lpstr>
      <vt:lpstr>PROTECTION TIPS</vt:lpstr>
      <vt:lpstr>PUBLIC TRANSPORT RULES</vt:lpstr>
      <vt:lpstr>PERSONAL PROTECTIVE EQUIPMENT</vt:lpstr>
      <vt:lpstr>Clean frequently touched surfaces and objects </vt:lpstr>
      <vt:lpstr>WASH YOUR HANDS</vt:lpstr>
      <vt:lpstr>WASH YOUR HANDS</vt:lpstr>
      <vt:lpstr>WE MUST each DO OUR part</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SPREAD &amp; CONTAGION</dc:title>
  <dc:creator>Ashish Agarwal</dc:creator>
  <cp:lastModifiedBy>Ashish Agarwal</cp:lastModifiedBy>
  <cp:revision>42</cp:revision>
  <dcterms:modified xsi:type="dcterms:W3CDTF">2020-06-14T16:22:41Z</dcterms:modified>
</cp:coreProperties>
</file>